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4eba68e89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43a9cb8244e1e"/>
  </p:sldMasterIdLst>
  <p:sldIdLst>
    <p:sldId xmlns:r="http://schemas.openxmlformats.org/officeDocument/2006/relationships" id="256" r:id="R996fece6b1b9438c"/>
    <p:sldId xmlns:r="http://schemas.openxmlformats.org/officeDocument/2006/relationships" id="257" r:id="R2503ec296cab4983"/>
    <p:sldId xmlns:r="http://schemas.openxmlformats.org/officeDocument/2006/relationships" id="258" r:id="R940000a75bf447df"/>
    <p:sldId xmlns:r="http://schemas.openxmlformats.org/officeDocument/2006/relationships" id="259" r:id="R65b70640c3d943e5"/>
    <p:sldId xmlns:r="http://schemas.openxmlformats.org/officeDocument/2006/relationships" id="260" r:id="R5792eac66872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43a9cb8244e1e" /><Relationship Type="http://schemas.openxmlformats.org/officeDocument/2006/relationships/slide" Target="/ppt/slides/slide1.xml" Id="R996fece6b1b9438c" /><Relationship Type="http://schemas.openxmlformats.org/officeDocument/2006/relationships/slide" Target="/ppt/slides/slide2.xml" Id="R2503ec296cab4983" /><Relationship Type="http://schemas.openxmlformats.org/officeDocument/2006/relationships/slide" Target="/ppt/slides/slide3.xml" Id="R940000a75bf447df" /><Relationship Type="http://schemas.openxmlformats.org/officeDocument/2006/relationships/slide" Target="/ppt/slides/slide4.xml" Id="R65b70640c3d943e5" /><Relationship Type="http://schemas.openxmlformats.org/officeDocument/2006/relationships/slide" Target="/ppt/slides/slide5.xml" Id="R5792eac66872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a61e328e3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36fc630d343e4" /><Relationship Type="http://schemas.openxmlformats.org/officeDocument/2006/relationships/theme" Target="/ppt/slideMasters/theme/theme1.xml" Id="Rb0169670b2c8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36fc630d3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17d6bb9d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d7683efb4e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d3c23210f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4438802e2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4785af2d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EVOLUTION SOFTWARE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EVOLUTION SOFTWARE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