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36121c993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42af3ccc24e9a"/>
  </p:sldMasterIdLst>
  <p:sldIdLst>
    <p:sldId xmlns:r="http://schemas.openxmlformats.org/officeDocument/2006/relationships" id="256" r:id="R0149c8f8511a499f"/>
    <p:sldId xmlns:r="http://schemas.openxmlformats.org/officeDocument/2006/relationships" id="257" r:id="R228398b97d654351"/>
    <p:sldId xmlns:r="http://schemas.openxmlformats.org/officeDocument/2006/relationships" id="258" r:id="Rb6b08dcad03642b6"/>
    <p:sldId xmlns:r="http://schemas.openxmlformats.org/officeDocument/2006/relationships" id="259" r:id="R880c788cc9574bae"/>
    <p:sldId xmlns:r="http://schemas.openxmlformats.org/officeDocument/2006/relationships" id="260" r:id="R499bf0aace8b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42af3ccc24e9a" /><Relationship Type="http://schemas.openxmlformats.org/officeDocument/2006/relationships/slide" Target="/ppt/slides/slide1.xml" Id="R0149c8f8511a499f" /><Relationship Type="http://schemas.openxmlformats.org/officeDocument/2006/relationships/slide" Target="/ppt/slides/slide2.xml" Id="R228398b97d654351" /><Relationship Type="http://schemas.openxmlformats.org/officeDocument/2006/relationships/slide" Target="/ppt/slides/slide3.xml" Id="Rb6b08dcad03642b6" /><Relationship Type="http://schemas.openxmlformats.org/officeDocument/2006/relationships/slide" Target="/ppt/slides/slide4.xml" Id="R880c788cc9574bae" /><Relationship Type="http://schemas.openxmlformats.org/officeDocument/2006/relationships/slide" Target="/ppt/slides/slide5.xml" Id="R499bf0aace8b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cc7b57fc9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a73cdf03f4846" /><Relationship Type="http://schemas.openxmlformats.org/officeDocument/2006/relationships/theme" Target="/ppt/slideMasters/theme/theme1.xml" Id="Ra90f4aa5275048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8a73cdf03f48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c892f3c26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504486f3040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9a5f1cb64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597449c1e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11b2fa630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