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b7ca57db94f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9d10c7479c4db9"/>
  </p:sldMasterIdLst>
  <p:sldIdLst>
    <p:sldId xmlns:r="http://schemas.openxmlformats.org/officeDocument/2006/relationships" id="256" r:id="R12ac94db440048ca"/>
    <p:sldId xmlns:r="http://schemas.openxmlformats.org/officeDocument/2006/relationships" id="257" r:id="R57b77041d8f3450b"/>
    <p:sldId xmlns:r="http://schemas.openxmlformats.org/officeDocument/2006/relationships" id="258" r:id="R84118636371948b7"/>
    <p:sldId xmlns:r="http://schemas.openxmlformats.org/officeDocument/2006/relationships" id="259" r:id="R60c3fadfbd59485b"/>
    <p:sldId xmlns:r="http://schemas.openxmlformats.org/officeDocument/2006/relationships" id="260" r:id="R9b79e39831cf446e"/>
    <p:sldId xmlns:r="http://schemas.openxmlformats.org/officeDocument/2006/relationships" id="261" r:id="R60b9c8503cfa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d10c7479c4db9" /><Relationship Type="http://schemas.openxmlformats.org/officeDocument/2006/relationships/slide" Target="/ppt/slides/slide1.xml" Id="R12ac94db440048ca" /><Relationship Type="http://schemas.openxmlformats.org/officeDocument/2006/relationships/slide" Target="/ppt/slides/slide2.xml" Id="R57b77041d8f3450b" /><Relationship Type="http://schemas.openxmlformats.org/officeDocument/2006/relationships/slide" Target="/ppt/slides/slide3.xml" Id="R84118636371948b7" /><Relationship Type="http://schemas.openxmlformats.org/officeDocument/2006/relationships/slide" Target="/ppt/slides/slide4.xml" Id="R60c3fadfbd59485b" /><Relationship Type="http://schemas.openxmlformats.org/officeDocument/2006/relationships/slide" Target="/ppt/slides/slide5.xml" Id="R9b79e39831cf446e" /><Relationship Type="http://schemas.openxmlformats.org/officeDocument/2006/relationships/slide" Target="/ppt/slides/slide6.xml" Id="R60b9c8503cfa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bfbffb67d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ac78c1de427c" /><Relationship Type="http://schemas.openxmlformats.org/officeDocument/2006/relationships/theme" Target="/ppt/slideMasters/theme/theme1.xml" Id="R4c6747c36bb249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eac78c1de42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2ec46eb01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690316171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2400f5c404b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364b2f3da4f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842787ec041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426f59354e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EVOLUTION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