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249667690345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0d144104f14ecf"/>
  </p:sldMasterIdLst>
  <p:sldIdLst>
    <p:sldId xmlns:r="http://schemas.openxmlformats.org/officeDocument/2006/relationships" id="256" r:id="R7f0f762bb2df4dd4"/>
    <p:sldId xmlns:r="http://schemas.openxmlformats.org/officeDocument/2006/relationships" id="257" r:id="Re1d7a00290444240"/>
    <p:sldId xmlns:r="http://schemas.openxmlformats.org/officeDocument/2006/relationships" id="258" r:id="R099bc0cd49d2455f"/>
    <p:sldId xmlns:r="http://schemas.openxmlformats.org/officeDocument/2006/relationships" id="259" r:id="Rea2b0e7585cf472e"/>
    <p:sldId xmlns:r="http://schemas.openxmlformats.org/officeDocument/2006/relationships" id="260" r:id="Rdb37a3f9c6df4a39"/>
    <p:sldId xmlns:r="http://schemas.openxmlformats.org/officeDocument/2006/relationships" id="261" r:id="Re252284264544c8c"/>
    <p:sldId xmlns:r="http://schemas.openxmlformats.org/officeDocument/2006/relationships" id="262" r:id="R7c2f670a8d9449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0d144104f14ecf" /><Relationship Type="http://schemas.openxmlformats.org/officeDocument/2006/relationships/slide" Target="/ppt/slides/slide1.xml" Id="R7f0f762bb2df4dd4" /><Relationship Type="http://schemas.openxmlformats.org/officeDocument/2006/relationships/slide" Target="/ppt/slides/slide2.xml" Id="Re1d7a00290444240" /><Relationship Type="http://schemas.openxmlformats.org/officeDocument/2006/relationships/slide" Target="/ppt/slides/slide3.xml" Id="R099bc0cd49d2455f" /><Relationship Type="http://schemas.openxmlformats.org/officeDocument/2006/relationships/slide" Target="/ppt/slides/slide4.xml" Id="Rea2b0e7585cf472e" /><Relationship Type="http://schemas.openxmlformats.org/officeDocument/2006/relationships/slide" Target="/ppt/slides/slide5.xml" Id="Rdb37a3f9c6df4a39" /><Relationship Type="http://schemas.openxmlformats.org/officeDocument/2006/relationships/slide" Target="/ppt/slides/slide6.xml" Id="Re252284264544c8c" /><Relationship Type="http://schemas.openxmlformats.org/officeDocument/2006/relationships/slide" Target="/ppt/slides/slide7.xml" Id="R7c2f670a8d9449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2d610fe13347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83f9293884c9f" /><Relationship Type="http://schemas.openxmlformats.org/officeDocument/2006/relationships/theme" Target="/ppt/slideMasters/theme/theme1.xml" Id="Raa07a6dbecb744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083f9293884c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2ef88f54b4c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279d6bcd54d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b3154805d49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ecdb713f44c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f0d39b73a4a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cbcc2fa264b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8fcfa902445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GEOTYDAL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GEOTYDAL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GEOTYDAL AS ble etablert [år] og holder til i Tydal.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GEOTYDAL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GEOTYDAL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GEOTYDAL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749 242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672 524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969 097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GEOTYDAL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EKKER ODD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GEOTYDAL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7590 Tydal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geotydal@tydalsnett.no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989 873 709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GEOTYDAL AS</a:t>
            </a:r>
          </a:p>
        </p:txBody>
      </p:sp>
    </p:spTree>
  </p:cSld>
  <p:clrMapOvr>
    <a:masterClrMapping xmlns:a="http://schemas.openxmlformats.org/drawingml/2006/main"/>
  </p:clrMapOvr>
</p:sld>
</file>