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91de3f09c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6402d20124254"/>
  </p:sldMasterIdLst>
  <p:sldIdLst>
    <p:sldId xmlns:r="http://schemas.openxmlformats.org/officeDocument/2006/relationships" id="256" r:id="Rad23f41ea20843f3"/>
    <p:sldId xmlns:r="http://schemas.openxmlformats.org/officeDocument/2006/relationships" id="257" r:id="R34496ad889ac4362"/>
    <p:sldId xmlns:r="http://schemas.openxmlformats.org/officeDocument/2006/relationships" id="258" r:id="R73be320d72524d1f"/>
    <p:sldId xmlns:r="http://schemas.openxmlformats.org/officeDocument/2006/relationships" id="259" r:id="R64d9948380004c6f"/>
    <p:sldId xmlns:r="http://schemas.openxmlformats.org/officeDocument/2006/relationships" id="260" r:id="Re0c42550b332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6402d20124254" /><Relationship Type="http://schemas.openxmlformats.org/officeDocument/2006/relationships/slide" Target="/ppt/slides/slide1.xml" Id="Rad23f41ea20843f3" /><Relationship Type="http://schemas.openxmlformats.org/officeDocument/2006/relationships/slide" Target="/ppt/slides/slide2.xml" Id="R34496ad889ac4362" /><Relationship Type="http://schemas.openxmlformats.org/officeDocument/2006/relationships/slide" Target="/ppt/slides/slide3.xml" Id="R73be320d72524d1f" /><Relationship Type="http://schemas.openxmlformats.org/officeDocument/2006/relationships/slide" Target="/ppt/slides/slide4.xml" Id="R64d9948380004c6f" /><Relationship Type="http://schemas.openxmlformats.org/officeDocument/2006/relationships/slide" Target="/ppt/slides/slide5.xml" Id="Re0c42550b332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767f9255e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157f4f9524452" /><Relationship Type="http://schemas.openxmlformats.org/officeDocument/2006/relationships/theme" Target="/ppt/slideMasters/theme/theme1.xml" Id="Rca85cb7240bd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157f4f952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91a4d792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600358d6c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083bd1ccf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7a0248ff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6bdff0691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SOLFANGERPRODUKSJON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SOLFANGERPRODUKSJON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989 854 941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SOLFANGERPRODUKSJON AS</a:t>
            </a:r>
          </a:p>
        </p:txBody>
      </p:sp>
    </p:spTree>
  </p:cSld>
  <p:clrMapOvr>
    <a:masterClrMapping xmlns:a="http://schemas.openxmlformats.org/drawingml/2006/main"/>
  </p:clrMapOvr>
</p:sld>
</file>