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17e49e9594a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ccda6d4a8445f"/>
  </p:sldMasterIdLst>
  <p:sldIdLst>
    <p:sldId xmlns:r="http://schemas.openxmlformats.org/officeDocument/2006/relationships" id="256" r:id="Ra6f942d4b2ea4ea6"/>
    <p:sldId xmlns:r="http://schemas.openxmlformats.org/officeDocument/2006/relationships" id="257" r:id="Re5f08c17a012411b"/>
    <p:sldId xmlns:r="http://schemas.openxmlformats.org/officeDocument/2006/relationships" id="258" r:id="R792a5e1d353a4e2c"/>
    <p:sldId xmlns:r="http://schemas.openxmlformats.org/officeDocument/2006/relationships" id="259" r:id="R5abd2df523734c60"/>
    <p:sldId xmlns:r="http://schemas.openxmlformats.org/officeDocument/2006/relationships" id="260" r:id="R813a90267ed946ef"/>
    <p:sldId xmlns:r="http://schemas.openxmlformats.org/officeDocument/2006/relationships" id="261" r:id="R23eeb672ab034ca1"/>
    <p:sldId xmlns:r="http://schemas.openxmlformats.org/officeDocument/2006/relationships" id="262" r:id="R4ae81c8e1725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ccda6d4a8445f" /><Relationship Type="http://schemas.openxmlformats.org/officeDocument/2006/relationships/slide" Target="/ppt/slides/slide1.xml" Id="Ra6f942d4b2ea4ea6" /><Relationship Type="http://schemas.openxmlformats.org/officeDocument/2006/relationships/slide" Target="/ppt/slides/slide2.xml" Id="Re5f08c17a012411b" /><Relationship Type="http://schemas.openxmlformats.org/officeDocument/2006/relationships/slide" Target="/ppt/slides/slide3.xml" Id="R792a5e1d353a4e2c" /><Relationship Type="http://schemas.openxmlformats.org/officeDocument/2006/relationships/slide" Target="/ppt/slides/slide4.xml" Id="R5abd2df523734c60" /><Relationship Type="http://schemas.openxmlformats.org/officeDocument/2006/relationships/slide" Target="/ppt/slides/slide5.xml" Id="R813a90267ed946ef" /><Relationship Type="http://schemas.openxmlformats.org/officeDocument/2006/relationships/slide" Target="/ppt/slides/slide6.xml" Id="R23eeb672ab034ca1" /><Relationship Type="http://schemas.openxmlformats.org/officeDocument/2006/relationships/slide" Target="/ppt/slides/slide7.xml" Id="R4ae81c8e1725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2c1fa5d47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8f13bdbe64be7" /><Relationship Type="http://schemas.openxmlformats.org/officeDocument/2006/relationships/theme" Target="/ppt/slideMasters/theme/theme1.xml" Id="Rbef7b077d7e3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8f13bdbe64b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128b29b2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c82fdeea9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c6b96997c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b42b35aa7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64aadd386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1d6b1a25240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f24c0e697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IBSENSGATE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IBSENSGATE 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488 189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109 832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3 856 186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LINDSTRØM TRACY ROBINSON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989 852 248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IBSENSGATE 7 AS</a:t>
            </a:r>
          </a:p>
        </p:txBody>
      </p:sp>
    </p:spTree>
  </p:cSld>
  <p:clrMapOvr>
    <a:masterClrMapping xmlns:a="http://schemas.openxmlformats.org/drawingml/2006/main"/>
  </p:clrMapOvr>
</p:sld>
</file>