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bee600ac69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2f55e20dc144bc"/>
  </p:sldMasterIdLst>
  <p:sldIdLst>
    <p:sldId xmlns:r="http://schemas.openxmlformats.org/officeDocument/2006/relationships" id="256" r:id="Rf156fdbae3894cee"/>
    <p:sldId xmlns:r="http://schemas.openxmlformats.org/officeDocument/2006/relationships" id="257" r:id="R4974f8509ba645f6"/>
    <p:sldId xmlns:r="http://schemas.openxmlformats.org/officeDocument/2006/relationships" id="258" r:id="R695c0c51508b46be"/>
    <p:sldId xmlns:r="http://schemas.openxmlformats.org/officeDocument/2006/relationships" id="259" r:id="R2260db0dd5b64fb0"/>
    <p:sldId xmlns:r="http://schemas.openxmlformats.org/officeDocument/2006/relationships" id="260" r:id="R87f7eee6a8dd49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f55e20dc144bc" /><Relationship Type="http://schemas.openxmlformats.org/officeDocument/2006/relationships/slide" Target="/ppt/slides/slide1.xml" Id="Rf156fdbae3894cee" /><Relationship Type="http://schemas.openxmlformats.org/officeDocument/2006/relationships/slide" Target="/ppt/slides/slide2.xml" Id="R4974f8509ba645f6" /><Relationship Type="http://schemas.openxmlformats.org/officeDocument/2006/relationships/slide" Target="/ppt/slides/slide3.xml" Id="R695c0c51508b46be" /><Relationship Type="http://schemas.openxmlformats.org/officeDocument/2006/relationships/slide" Target="/ppt/slides/slide4.xml" Id="R2260db0dd5b64fb0" /><Relationship Type="http://schemas.openxmlformats.org/officeDocument/2006/relationships/slide" Target="/ppt/slides/slide5.xml" Id="R87f7eee6a8dd49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16e82c59a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5a6b5a3f342f2" /><Relationship Type="http://schemas.openxmlformats.org/officeDocument/2006/relationships/theme" Target="/ppt/slideMasters/theme/theme1.xml" Id="R6c57f58d71f748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5a6b5a3f342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14ee7bd63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56f846d8a42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66bbf360f4b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622d464dc4f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330a8b6fb4e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CSN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989 848 097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