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846d96fdeb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6d95983ac54fe8"/>
  </p:sldMasterIdLst>
  <p:sldIdLst>
    <p:sldId xmlns:r="http://schemas.openxmlformats.org/officeDocument/2006/relationships" id="256" r:id="Rab1bac086c374bfb"/>
    <p:sldId xmlns:r="http://schemas.openxmlformats.org/officeDocument/2006/relationships" id="257" r:id="R6c8dbb623a8642ca"/>
    <p:sldId xmlns:r="http://schemas.openxmlformats.org/officeDocument/2006/relationships" id="258" r:id="R8fae941bf5534ba8"/>
    <p:sldId xmlns:r="http://schemas.openxmlformats.org/officeDocument/2006/relationships" id="259" r:id="R3afab3586c004ab3"/>
    <p:sldId xmlns:r="http://schemas.openxmlformats.org/officeDocument/2006/relationships" id="260" r:id="R7816ada44e04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d95983ac54fe8" /><Relationship Type="http://schemas.openxmlformats.org/officeDocument/2006/relationships/slide" Target="/ppt/slides/slide1.xml" Id="Rab1bac086c374bfb" /><Relationship Type="http://schemas.openxmlformats.org/officeDocument/2006/relationships/slide" Target="/ppt/slides/slide2.xml" Id="R6c8dbb623a8642ca" /><Relationship Type="http://schemas.openxmlformats.org/officeDocument/2006/relationships/slide" Target="/ppt/slides/slide3.xml" Id="R8fae941bf5534ba8" /><Relationship Type="http://schemas.openxmlformats.org/officeDocument/2006/relationships/slide" Target="/ppt/slides/slide4.xml" Id="R3afab3586c004ab3" /><Relationship Type="http://schemas.openxmlformats.org/officeDocument/2006/relationships/slide" Target="/ppt/slides/slide5.xml" Id="R7816ada44e04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ddd7dcf03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35c1efdd04c5b" /><Relationship Type="http://schemas.openxmlformats.org/officeDocument/2006/relationships/theme" Target="/ppt/slideMasters/theme/theme1.xml" Id="R6358b042fcc049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a35c1efdd04c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238e46fc546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4894827bf4c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554df7403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e5babb5a445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e3048a7e042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OCEANLINK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OCEANLINK OFFSHORE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989 811 290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