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5a98c3992945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d5f6fd84a4d03"/>
  </p:sldMasterIdLst>
  <p:sldIdLst>
    <p:sldId xmlns:r="http://schemas.openxmlformats.org/officeDocument/2006/relationships" id="256" r:id="R74a62ce5de6745e2"/>
    <p:sldId xmlns:r="http://schemas.openxmlformats.org/officeDocument/2006/relationships" id="257" r:id="R64e7565140694e85"/>
    <p:sldId xmlns:r="http://schemas.openxmlformats.org/officeDocument/2006/relationships" id="258" r:id="R9791d9015d9f4afa"/>
    <p:sldId xmlns:r="http://schemas.openxmlformats.org/officeDocument/2006/relationships" id="259" r:id="R6ef233160ad4445a"/>
    <p:sldId xmlns:r="http://schemas.openxmlformats.org/officeDocument/2006/relationships" id="260" r:id="R003b220f0b934d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d5f6fd84a4d03" /><Relationship Type="http://schemas.openxmlformats.org/officeDocument/2006/relationships/slide" Target="/ppt/slides/slide1.xml" Id="R74a62ce5de6745e2" /><Relationship Type="http://schemas.openxmlformats.org/officeDocument/2006/relationships/slide" Target="/ppt/slides/slide2.xml" Id="R64e7565140694e85" /><Relationship Type="http://schemas.openxmlformats.org/officeDocument/2006/relationships/slide" Target="/ppt/slides/slide3.xml" Id="R9791d9015d9f4afa" /><Relationship Type="http://schemas.openxmlformats.org/officeDocument/2006/relationships/slide" Target="/ppt/slides/slide4.xml" Id="R6ef233160ad4445a" /><Relationship Type="http://schemas.openxmlformats.org/officeDocument/2006/relationships/slide" Target="/ppt/slides/slide5.xml" Id="R003b220f0b934d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080fdacd743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bacae3138473d" /><Relationship Type="http://schemas.openxmlformats.org/officeDocument/2006/relationships/theme" Target="/ppt/slideMasters/theme/theme1.xml" Id="R2f13039fe4ab45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3bacae3138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c0b97048045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a7228003a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2184bd6194c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4ca32339c4e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3cfef0c0c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 B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 B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989 800 183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B INVEST AS</a:t>
            </a:r>
          </a:p>
        </p:txBody>
      </p:sp>
    </p:spTree>
  </p:cSld>
  <p:clrMapOvr>
    <a:masterClrMapping xmlns:a="http://schemas.openxmlformats.org/drawingml/2006/main"/>
  </p:clrMapOvr>
</p:sld>
</file>