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d56688b91d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6aa7a34c54056"/>
  </p:sldMasterIdLst>
  <p:sldIdLst>
    <p:sldId xmlns:r="http://schemas.openxmlformats.org/officeDocument/2006/relationships" id="256" r:id="R55c5b15048384417"/>
    <p:sldId xmlns:r="http://schemas.openxmlformats.org/officeDocument/2006/relationships" id="257" r:id="R9bb53723ee774ee9"/>
    <p:sldId xmlns:r="http://schemas.openxmlformats.org/officeDocument/2006/relationships" id="258" r:id="Rdcff221364d7449e"/>
    <p:sldId xmlns:r="http://schemas.openxmlformats.org/officeDocument/2006/relationships" id="259" r:id="Ra27cb3e4b2534ea7"/>
    <p:sldId xmlns:r="http://schemas.openxmlformats.org/officeDocument/2006/relationships" id="260" r:id="Rb30fbdf82d224305"/>
    <p:sldId xmlns:r="http://schemas.openxmlformats.org/officeDocument/2006/relationships" id="261" r:id="Rbf134019032c446b"/>
    <p:sldId xmlns:r="http://schemas.openxmlformats.org/officeDocument/2006/relationships" id="262" r:id="R0173491fe362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6aa7a34c54056" /><Relationship Type="http://schemas.openxmlformats.org/officeDocument/2006/relationships/slide" Target="/ppt/slides/slide1.xml" Id="R55c5b15048384417" /><Relationship Type="http://schemas.openxmlformats.org/officeDocument/2006/relationships/slide" Target="/ppt/slides/slide2.xml" Id="R9bb53723ee774ee9" /><Relationship Type="http://schemas.openxmlformats.org/officeDocument/2006/relationships/slide" Target="/ppt/slides/slide3.xml" Id="Rdcff221364d7449e" /><Relationship Type="http://schemas.openxmlformats.org/officeDocument/2006/relationships/slide" Target="/ppt/slides/slide4.xml" Id="Ra27cb3e4b2534ea7" /><Relationship Type="http://schemas.openxmlformats.org/officeDocument/2006/relationships/slide" Target="/ppt/slides/slide5.xml" Id="Rb30fbdf82d224305" /><Relationship Type="http://schemas.openxmlformats.org/officeDocument/2006/relationships/slide" Target="/ppt/slides/slide6.xml" Id="Rbf134019032c446b" /><Relationship Type="http://schemas.openxmlformats.org/officeDocument/2006/relationships/slide" Target="/ppt/slides/slide7.xml" Id="R0173491fe362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9c315c5c6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f0dead64d4368" /><Relationship Type="http://schemas.openxmlformats.org/officeDocument/2006/relationships/theme" Target="/ppt/slideMasters/theme/theme1.xml" Id="R3c09ee8d5ee9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f0dead64d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ac20e7442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5a8ed14874e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57bae58ef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9c50b0599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5b7c2dbd44d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97d1676341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87e4f7725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BORTEID SMÅBÅTHAVN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BORTEID SMÅBÅTHAVN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BORTEID SMÅBÅTHAVN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BORTEID SMÅBÅTHAVN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BORTEID SMÅBÅTHAVN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BORTEID SMÅBÅTHAVN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6 371 137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962 441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2 112 657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5 636 482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BORTEID SMÅBÅTHAVN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ØYLØKKEN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BORTEID SMÅBÅTHAVN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Sæternveien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94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www.borteid.no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989 785 591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BORTEID SMÅBÅTHAVN AS</a:t>
            </a:r>
          </a:p>
        </p:txBody>
      </p:sp>
    </p:spTree>
  </p:cSld>
  <p:clrMapOvr>
    <a:masterClrMapping xmlns:a="http://schemas.openxmlformats.org/drawingml/2006/main"/>
  </p:clrMapOvr>
</p:sld>
</file>