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29e5e5c62c45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a40c37d6e445df"/>
  </p:sldMasterIdLst>
  <p:sldIdLst>
    <p:sldId xmlns:r="http://schemas.openxmlformats.org/officeDocument/2006/relationships" id="256" r:id="Rab5ccbc0bcdc4cc4"/>
    <p:sldId xmlns:r="http://schemas.openxmlformats.org/officeDocument/2006/relationships" id="257" r:id="R17f4bbebb3334049"/>
    <p:sldId xmlns:r="http://schemas.openxmlformats.org/officeDocument/2006/relationships" id="258" r:id="R95380b67eb284852"/>
    <p:sldId xmlns:r="http://schemas.openxmlformats.org/officeDocument/2006/relationships" id="259" r:id="Rd7f4f1986aef4ac0"/>
    <p:sldId xmlns:r="http://schemas.openxmlformats.org/officeDocument/2006/relationships" id="260" r:id="R3e05632206c243b6"/>
    <p:sldId xmlns:r="http://schemas.openxmlformats.org/officeDocument/2006/relationships" id="261" r:id="Rb20d2e6f86634723"/>
    <p:sldId xmlns:r="http://schemas.openxmlformats.org/officeDocument/2006/relationships" id="262" r:id="R7430dd824b0848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40c37d6e445df" /><Relationship Type="http://schemas.openxmlformats.org/officeDocument/2006/relationships/slide" Target="/ppt/slides/slide1.xml" Id="Rab5ccbc0bcdc4cc4" /><Relationship Type="http://schemas.openxmlformats.org/officeDocument/2006/relationships/slide" Target="/ppt/slides/slide2.xml" Id="R17f4bbebb3334049" /><Relationship Type="http://schemas.openxmlformats.org/officeDocument/2006/relationships/slide" Target="/ppt/slides/slide3.xml" Id="R95380b67eb284852" /><Relationship Type="http://schemas.openxmlformats.org/officeDocument/2006/relationships/slide" Target="/ppt/slides/slide4.xml" Id="Rd7f4f1986aef4ac0" /><Relationship Type="http://schemas.openxmlformats.org/officeDocument/2006/relationships/slide" Target="/ppt/slides/slide5.xml" Id="R3e05632206c243b6" /><Relationship Type="http://schemas.openxmlformats.org/officeDocument/2006/relationships/slide" Target="/ppt/slides/slide6.xml" Id="Rb20d2e6f86634723" /><Relationship Type="http://schemas.openxmlformats.org/officeDocument/2006/relationships/slide" Target="/ppt/slides/slide7.xml" Id="R7430dd824b0848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0683492ee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f51cb112c456a" /><Relationship Type="http://schemas.openxmlformats.org/officeDocument/2006/relationships/theme" Target="/ppt/slideMasters/theme/theme1.xml" Id="Rc2d03b3cae1f41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1f51cb112c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7d38fdccc4b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8aa8a6ea441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c87666b7a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e67f630fa44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96fae1a76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cb0c4757949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76156daa5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2 232 202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K.R. MOEN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989 774 069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GMG AS</a:t>
            </a:r>
          </a:p>
        </p:txBody>
      </p:sp>
    </p:spTree>
  </p:cSld>
  <p:clrMapOvr>
    <a:masterClrMapping xmlns:a="http://schemas.openxmlformats.org/drawingml/2006/main"/>
  </p:clrMapOvr>
</p:sld>
</file>