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4ce893f90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e8e88bca146af"/>
  </p:sldMasterIdLst>
  <p:sldIdLst>
    <p:sldId xmlns:r="http://schemas.openxmlformats.org/officeDocument/2006/relationships" id="256" r:id="R6691e8e1735c4dd7"/>
    <p:sldId xmlns:r="http://schemas.openxmlformats.org/officeDocument/2006/relationships" id="257" r:id="Rf8d5c214747b4693"/>
    <p:sldId xmlns:r="http://schemas.openxmlformats.org/officeDocument/2006/relationships" id="258" r:id="R6f1f939d73404617"/>
    <p:sldId xmlns:r="http://schemas.openxmlformats.org/officeDocument/2006/relationships" id="259" r:id="Re4db38aa444b4dfb"/>
    <p:sldId xmlns:r="http://schemas.openxmlformats.org/officeDocument/2006/relationships" id="260" r:id="R1ee8efdd8804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e8e88bca146af" /><Relationship Type="http://schemas.openxmlformats.org/officeDocument/2006/relationships/slide" Target="/ppt/slides/slide1.xml" Id="R6691e8e1735c4dd7" /><Relationship Type="http://schemas.openxmlformats.org/officeDocument/2006/relationships/slide" Target="/ppt/slides/slide2.xml" Id="Rf8d5c214747b4693" /><Relationship Type="http://schemas.openxmlformats.org/officeDocument/2006/relationships/slide" Target="/ppt/slides/slide3.xml" Id="R6f1f939d73404617" /><Relationship Type="http://schemas.openxmlformats.org/officeDocument/2006/relationships/slide" Target="/ppt/slides/slide4.xml" Id="Re4db38aa444b4dfb" /><Relationship Type="http://schemas.openxmlformats.org/officeDocument/2006/relationships/slide" Target="/ppt/slides/slide5.xml" Id="R1ee8efdd8804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065b321b4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93cae2f441ae" /><Relationship Type="http://schemas.openxmlformats.org/officeDocument/2006/relationships/theme" Target="/ppt/slideMasters/theme/theme1.xml" Id="Rb7263e50edec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f93cae2f4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d61add1bc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fd74f7a8542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cc0919d00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7db1ad441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d10b3f00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PRÈCIEUX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PRÈCIEUX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