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d65c81a0634d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b0b9ea60c94dda"/>
  </p:sldMasterIdLst>
  <p:sldIdLst>
    <p:sldId xmlns:r="http://schemas.openxmlformats.org/officeDocument/2006/relationships" id="256" r:id="R1b8f20a9a55749f7"/>
    <p:sldId xmlns:r="http://schemas.openxmlformats.org/officeDocument/2006/relationships" id="257" r:id="R6babd4f6848c4100"/>
    <p:sldId xmlns:r="http://schemas.openxmlformats.org/officeDocument/2006/relationships" id="258" r:id="R0e592e1b7ff14f36"/>
    <p:sldId xmlns:r="http://schemas.openxmlformats.org/officeDocument/2006/relationships" id="259" r:id="R6864fc79445f48d7"/>
    <p:sldId xmlns:r="http://schemas.openxmlformats.org/officeDocument/2006/relationships" id="260" r:id="Rf99e92d2b2344475"/>
    <p:sldId xmlns:r="http://schemas.openxmlformats.org/officeDocument/2006/relationships" id="261" r:id="R0918f8afa2fb4bf1"/>
    <p:sldId xmlns:r="http://schemas.openxmlformats.org/officeDocument/2006/relationships" id="262" r:id="R76af6fa12cb242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0b9ea60c94dda" /><Relationship Type="http://schemas.openxmlformats.org/officeDocument/2006/relationships/slide" Target="/ppt/slides/slide1.xml" Id="R1b8f20a9a55749f7" /><Relationship Type="http://schemas.openxmlformats.org/officeDocument/2006/relationships/slide" Target="/ppt/slides/slide2.xml" Id="R6babd4f6848c4100" /><Relationship Type="http://schemas.openxmlformats.org/officeDocument/2006/relationships/slide" Target="/ppt/slides/slide3.xml" Id="R0e592e1b7ff14f36" /><Relationship Type="http://schemas.openxmlformats.org/officeDocument/2006/relationships/slide" Target="/ppt/slides/slide4.xml" Id="R6864fc79445f48d7" /><Relationship Type="http://schemas.openxmlformats.org/officeDocument/2006/relationships/slide" Target="/ppt/slides/slide5.xml" Id="Rf99e92d2b2344475" /><Relationship Type="http://schemas.openxmlformats.org/officeDocument/2006/relationships/slide" Target="/ppt/slides/slide6.xml" Id="R0918f8afa2fb4bf1" /><Relationship Type="http://schemas.openxmlformats.org/officeDocument/2006/relationships/slide" Target="/ppt/slides/slide7.xml" Id="R76af6fa12cb242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7fc26877a40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b4090d4894404" /><Relationship Type="http://schemas.openxmlformats.org/officeDocument/2006/relationships/theme" Target="/ppt/slideMasters/theme/theme1.xml" Id="Ra8733a7242c446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eb4090d489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de9fcd1804d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2cadc45ee4a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d7310d474a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9ed66fe95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e2be314af47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87209f2af43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0616c461c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VIBESGT 11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VIBESGT 11 NÆRING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1 557 330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1 125 013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1 676 451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8 014 714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HEIMSTADEN BOSTAD INVEST 10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Sognsveien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Heimstaden.no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989 767 992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VIBESGT 11 NÆRING AS</a:t>
            </a:r>
          </a:p>
        </p:txBody>
      </p:sp>
    </p:spTree>
  </p:cSld>
  <p:clrMapOvr>
    <a:masterClrMapping xmlns:a="http://schemas.openxmlformats.org/drawingml/2006/main"/>
  </p:clrMapOvr>
</p:sld>
</file>