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41c30b726c42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de37af2b5d417b"/>
  </p:sldMasterIdLst>
  <p:sldIdLst>
    <p:sldId xmlns:r="http://schemas.openxmlformats.org/officeDocument/2006/relationships" id="256" r:id="Rbfceead9702944cd"/>
    <p:sldId xmlns:r="http://schemas.openxmlformats.org/officeDocument/2006/relationships" id="257" r:id="R46dab4fa36104f76"/>
    <p:sldId xmlns:r="http://schemas.openxmlformats.org/officeDocument/2006/relationships" id="258" r:id="R2c92b44dac4a42c9"/>
    <p:sldId xmlns:r="http://schemas.openxmlformats.org/officeDocument/2006/relationships" id="259" r:id="Rf677dc80d74b4db5"/>
    <p:sldId xmlns:r="http://schemas.openxmlformats.org/officeDocument/2006/relationships" id="260" r:id="R785d92ecdaee4fdf"/>
    <p:sldId xmlns:r="http://schemas.openxmlformats.org/officeDocument/2006/relationships" id="261" r:id="Ra361795040a54ea8"/>
    <p:sldId xmlns:r="http://schemas.openxmlformats.org/officeDocument/2006/relationships" id="262" r:id="Rf0276ae58c014d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de37af2b5d417b" /><Relationship Type="http://schemas.openxmlformats.org/officeDocument/2006/relationships/slide" Target="/ppt/slides/slide1.xml" Id="Rbfceead9702944cd" /><Relationship Type="http://schemas.openxmlformats.org/officeDocument/2006/relationships/slide" Target="/ppt/slides/slide2.xml" Id="R46dab4fa36104f76" /><Relationship Type="http://schemas.openxmlformats.org/officeDocument/2006/relationships/slide" Target="/ppt/slides/slide3.xml" Id="R2c92b44dac4a42c9" /><Relationship Type="http://schemas.openxmlformats.org/officeDocument/2006/relationships/slide" Target="/ppt/slides/slide4.xml" Id="Rf677dc80d74b4db5" /><Relationship Type="http://schemas.openxmlformats.org/officeDocument/2006/relationships/slide" Target="/ppt/slides/slide5.xml" Id="R785d92ecdaee4fdf" /><Relationship Type="http://schemas.openxmlformats.org/officeDocument/2006/relationships/slide" Target="/ppt/slides/slide6.xml" Id="Ra361795040a54ea8" /><Relationship Type="http://schemas.openxmlformats.org/officeDocument/2006/relationships/slide" Target="/ppt/slides/slide7.xml" Id="Rf0276ae58c014d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042381de546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52cf87c994030" /><Relationship Type="http://schemas.openxmlformats.org/officeDocument/2006/relationships/theme" Target="/ppt/slideMasters/theme/theme1.xml" Id="R4b0f6db48b9144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c52cf87c99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080f859824a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e4eebb9c04b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571a8e1d84f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778d83b8341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7e2deaa9c45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8a7d23d1c47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e1327bf4e44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LIME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LIME FRISØR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5 115 307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1 089 337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2 212 725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INGER LISE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KOSMO TONJE ERIKA NILSEN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AAREM GITTE BERGLJOT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22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