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c62bdf90f2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b1f3806fb248b0"/>
  </p:sldMasterIdLst>
  <p:sldIdLst>
    <p:sldId xmlns:r="http://schemas.openxmlformats.org/officeDocument/2006/relationships" id="256" r:id="R2cc437bb45494687"/>
    <p:sldId xmlns:r="http://schemas.openxmlformats.org/officeDocument/2006/relationships" id="257" r:id="Rcb9896bc30f14026"/>
    <p:sldId xmlns:r="http://schemas.openxmlformats.org/officeDocument/2006/relationships" id="258" r:id="Rf3f0cfb0ae164b3b"/>
    <p:sldId xmlns:r="http://schemas.openxmlformats.org/officeDocument/2006/relationships" id="259" r:id="Rf8fa990572984c4f"/>
    <p:sldId xmlns:r="http://schemas.openxmlformats.org/officeDocument/2006/relationships" id="260" r:id="R6956dd0dc26f4b26"/>
    <p:sldId xmlns:r="http://schemas.openxmlformats.org/officeDocument/2006/relationships" id="261" r:id="Re3346b802d284a74"/>
    <p:sldId xmlns:r="http://schemas.openxmlformats.org/officeDocument/2006/relationships" id="262" r:id="R1fcf1c64890f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1f3806fb248b0" /><Relationship Type="http://schemas.openxmlformats.org/officeDocument/2006/relationships/slide" Target="/ppt/slides/slide1.xml" Id="R2cc437bb45494687" /><Relationship Type="http://schemas.openxmlformats.org/officeDocument/2006/relationships/slide" Target="/ppt/slides/slide2.xml" Id="Rcb9896bc30f14026" /><Relationship Type="http://schemas.openxmlformats.org/officeDocument/2006/relationships/slide" Target="/ppt/slides/slide3.xml" Id="Rf3f0cfb0ae164b3b" /><Relationship Type="http://schemas.openxmlformats.org/officeDocument/2006/relationships/slide" Target="/ppt/slides/slide4.xml" Id="Rf8fa990572984c4f" /><Relationship Type="http://schemas.openxmlformats.org/officeDocument/2006/relationships/slide" Target="/ppt/slides/slide5.xml" Id="R6956dd0dc26f4b26" /><Relationship Type="http://schemas.openxmlformats.org/officeDocument/2006/relationships/slide" Target="/ppt/slides/slide6.xml" Id="Re3346b802d284a74" /><Relationship Type="http://schemas.openxmlformats.org/officeDocument/2006/relationships/slide" Target="/ppt/slides/slide7.xml" Id="R1fcf1c64890f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8c386e5bb4d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8b973016e441d" /><Relationship Type="http://schemas.openxmlformats.org/officeDocument/2006/relationships/theme" Target="/ppt/slideMasters/theme/theme1.xml" Id="R53adbad3327a47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8b973016e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7ddcf444448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5821df83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0b4c33ddb47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d4a67193440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e02ba3fac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39c52a05c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8b6de7ffa45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NORDKAPPREGIONEN NÆRINGSHAGE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NORDKAPPREGIONEN NÆRINGSHAGE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10 128 932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551 895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5 906 362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- SELSKAPET FOR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ORINOR AS  –  19,6 %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REPVÅG KRAFTLAG SA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VISIT NORDKAPP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JPB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JANGAARD EXPORT AS  –  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47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stig.hansen@nordkappnh.no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989 757 679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NORDKAPPREGIONEN NÆRINGSHAGE AS</a:t>
            </a:r>
          </a:p>
        </p:txBody>
      </p:sp>
    </p:spTree>
  </p:cSld>
  <p:clrMapOvr>
    <a:masterClrMapping xmlns:a="http://schemas.openxmlformats.org/drawingml/2006/main"/>
  </p:clrMapOvr>
</p:sld>
</file>