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9de270b8bc4f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ef20a3dfce409c"/>
  </p:sldMasterIdLst>
  <p:sldIdLst>
    <p:sldId xmlns:r="http://schemas.openxmlformats.org/officeDocument/2006/relationships" id="256" r:id="Rfbb1290e13c44b57"/>
    <p:sldId xmlns:r="http://schemas.openxmlformats.org/officeDocument/2006/relationships" id="257" r:id="R6e10f4a144084c14"/>
    <p:sldId xmlns:r="http://schemas.openxmlformats.org/officeDocument/2006/relationships" id="258" r:id="R5bf9bba66494400d"/>
    <p:sldId xmlns:r="http://schemas.openxmlformats.org/officeDocument/2006/relationships" id="259" r:id="R995570d5fbac4b2a"/>
    <p:sldId xmlns:r="http://schemas.openxmlformats.org/officeDocument/2006/relationships" id="260" r:id="R47858581442846f9"/>
    <p:sldId xmlns:r="http://schemas.openxmlformats.org/officeDocument/2006/relationships" id="261" r:id="R3a274c790f0f4fd3"/>
    <p:sldId xmlns:r="http://schemas.openxmlformats.org/officeDocument/2006/relationships" id="262" r:id="Rd26619d5c03c46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ef20a3dfce409c" /><Relationship Type="http://schemas.openxmlformats.org/officeDocument/2006/relationships/slide" Target="/ppt/slides/slide1.xml" Id="Rfbb1290e13c44b57" /><Relationship Type="http://schemas.openxmlformats.org/officeDocument/2006/relationships/slide" Target="/ppt/slides/slide2.xml" Id="R6e10f4a144084c14" /><Relationship Type="http://schemas.openxmlformats.org/officeDocument/2006/relationships/slide" Target="/ppt/slides/slide3.xml" Id="R5bf9bba66494400d" /><Relationship Type="http://schemas.openxmlformats.org/officeDocument/2006/relationships/slide" Target="/ppt/slides/slide4.xml" Id="R995570d5fbac4b2a" /><Relationship Type="http://schemas.openxmlformats.org/officeDocument/2006/relationships/slide" Target="/ppt/slides/slide5.xml" Id="R47858581442846f9" /><Relationship Type="http://schemas.openxmlformats.org/officeDocument/2006/relationships/slide" Target="/ppt/slides/slide6.xml" Id="R3a274c790f0f4fd3" /><Relationship Type="http://schemas.openxmlformats.org/officeDocument/2006/relationships/slide" Target="/ppt/slides/slide7.xml" Id="Rd26619d5c03c46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a7dafe55f948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139844e304af0" /><Relationship Type="http://schemas.openxmlformats.org/officeDocument/2006/relationships/theme" Target="/ppt/slideMasters/theme/theme1.xml" Id="R5db599e70bcc4a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9139844e304a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9ea878ca04f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479680ce047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d8d6e31d24b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e41eb674745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81d7d769945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c9644aedd4c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3983f037c42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LØFTEN SJØMAT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LØFTEN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LØFTEN SJØMAT AS ble etablert [år] og holder til i Torvastad.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LØFTEN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LØFTEN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LØFTEN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6 057 451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206 801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831 514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1 372 852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LØFTEN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LØFTEN BJØRN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LØFTEN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Bøvegen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4260 Torvastad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83 69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be-loeft@online.no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989 757 652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LØFTEN SJØMAT AS</a:t>
            </a:r>
          </a:p>
        </p:txBody>
      </p:sp>
    </p:spTree>
  </p:cSld>
  <p:clrMapOvr>
    <a:masterClrMapping xmlns:a="http://schemas.openxmlformats.org/drawingml/2006/main"/>
  </p:clrMapOvr>
</p:sld>
</file>