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72d6c2867743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dafd86fc1143b3"/>
  </p:sldMasterIdLst>
  <p:sldIdLst>
    <p:sldId xmlns:r="http://schemas.openxmlformats.org/officeDocument/2006/relationships" id="256" r:id="Rcf6c1695763b4404"/>
    <p:sldId xmlns:r="http://schemas.openxmlformats.org/officeDocument/2006/relationships" id="257" r:id="R17e224e2c66245e1"/>
    <p:sldId xmlns:r="http://schemas.openxmlformats.org/officeDocument/2006/relationships" id="258" r:id="R9f02c6edc1534f04"/>
    <p:sldId xmlns:r="http://schemas.openxmlformats.org/officeDocument/2006/relationships" id="259" r:id="R4137daa8e50e4ede"/>
    <p:sldId xmlns:r="http://schemas.openxmlformats.org/officeDocument/2006/relationships" id="260" r:id="Rd611872e136447fa"/>
    <p:sldId xmlns:r="http://schemas.openxmlformats.org/officeDocument/2006/relationships" id="261" r:id="R1186bc604fd54b28"/>
    <p:sldId xmlns:r="http://schemas.openxmlformats.org/officeDocument/2006/relationships" id="262" r:id="Rc8fe32217f9a40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dafd86fc1143b3" /><Relationship Type="http://schemas.openxmlformats.org/officeDocument/2006/relationships/slide" Target="/ppt/slides/slide1.xml" Id="Rcf6c1695763b4404" /><Relationship Type="http://schemas.openxmlformats.org/officeDocument/2006/relationships/slide" Target="/ppt/slides/slide2.xml" Id="R17e224e2c66245e1" /><Relationship Type="http://schemas.openxmlformats.org/officeDocument/2006/relationships/slide" Target="/ppt/slides/slide3.xml" Id="R9f02c6edc1534f04" /><Relationship Type="http://schemas.openxmlformats.org/officeDocument/2006/relationships/slide" Target="/ppt/slides/slide4.xml" Id="R4137daa8e50e4ede" /><Relationship Type="http://schemas.openxmlformats.org/officeDocument/2006/relationships/slide" Target="/ppt/slides/slide5.xml" Id="Rd611872e136447fa" /><Relationship Type="http://schemas.openxmlformats.org/officeDocument/2006/relationships/slide" Target="/ppt/slides/slide6.xml" Id="R1186bc604fd54b28" /><Relationship Type="http://schemas.openxmlformats.org/officeDocument/2006/relationships/slide" Target="/ppt/slides/slide7.xml" Id="Rc8fe32217f9a40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6c4144e6284e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a88f53a084d29" /><Relationship Type="http://schemas.openxmlformats.org/officeDocument/2006/relationships/theme" Target="/ppt/slideMasters/theme/theme1.xml" Id="Rc7cff6fc4a9e40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7a88f53a084d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616ee16bc4e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17f4c4cab41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1ddfd59a64d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b873e6af744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f540e4b4c40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66fb80a0446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81109c9b74e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CORDELIA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CORDELIA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CORDELIA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CORDELIA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CORDELIA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CORDELIA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4 745 055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−891 758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−227 822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55 881 695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59 736 544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CORDELIA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CORDELIA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4610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12 22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rg@rasmussen.no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989 746 758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CORDELIA AS</a:t>
            </a:r>
          </a:p>
        </p:txBody>
      </p:sp>
    </p:spTree>
  </p:cSld>
  <p:clrMapOvr>
    <a:masterClrMapping xmlns:a="http://schemas.openxmlformats.org/drawingml/2006/main"/>
  </p:clrMapOvr>
</p:sld>
</file>