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36a526be4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296b7d448467b"/>
  </p:sldMasterIdLst>
  <p:sldIdLst>
    <p:sldId xmlns:r="http://schemas.openxmlformats.org/officeDocument/2006/relationships" id="256" r:id="R1e6d6cbe765f4713"/>
    <p:sldId xmlns:r="http://schemas.openxmlformats.org/officeDocument/2006/relationships" id="257" r:id="Ra4b551e5ac6343ee"/>
    <p:sldId xmlns:r="http://schemas.openxmlformats.org/officeDocument/2006/relationships" id="258" r:id="Re3fa3e3c0609422b"/>
    <p:sldId xmlns:r="http://schemas.openxmlformats.org/officeDocument/2006/relationships" id="259" r:id="Rd7df0092044646ba"/>
    <p:sldId xmlns:r="http://schemas.openxmlformats.org/officeDocument/2006/relationships" id="260" r:id="R9b7500fe52f24a77"/>
    <p:sldId xmlns:r="http://schemas.openxmlformats.org/officeDocument/2006/relationships" id="261" r:id="Rf294171010164951"/>
    <p:sldId xmlns:r="http://schemas.openxmlformats.org/officeDocument/2006/relationships" id="262" r:id="R25ed0f14cf0f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296b7d448467b" /><Relationship Type="http://schemas.openxmlformats.org/officeDocument/2006/relationships/slide" Target="/ppt/slides/slide1.xml" Id="R1e6d6cbe765f4713" /><Relationship Type="http://schemas.openxmlformats.org/officeDocument/2006/relationships/slide" Target="/ppt/slides/slide2.xml" Id="Ra4b551e5ac6343ee" /><Relationship Type="http://schemas.openxmlformats.org/officeDocument/2006/relationships/slide" Target="/ppt/slides/slide3.xml" Id="Re3fa3e3c0609422b" /><Relationship Type="http://schemas.openxmlformats.org/officeDocument/2006/relationships/slide" Target="/ppt/slides/slide4.xml" Id="Rd7df0092044646ba" /><Relationship Type="http://schemas.openxmlformats.org/officeDocument/2006/relationships/slide" Target="/ppt/slides/slide5.xml" Id="R9b7500fe52f24a77" /><Relationship Type="http://schemas.openxmlformats.org/officeDocument/2006/relationships/slide" Target="/ppt/slides/slide6.xml" Id="Rf294171010164951" /><Relationship Type="http://schemas.openxmlformats.org/officeDocument/2006/relationships/slide" Target="/ppt/slides/slide7.xml" Id="R25ed0f14cf0f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9945d6ed3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8e50753cc45a5" /><Relationship Type="http://schemas.openxmlformats.org/officeDocument/2006/relationships/theme" Target="/ppt/slideMasters/theme/theme1.xml" Id="Rb1b55ffe4e9e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d8e50753cc45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6113caad541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51c03800c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0fb106f7945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f57cac13b44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0ca48e0b748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96b94cb2e40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01a7b58e340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STAVGÅRDEN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33 495 912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19 852 753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7 377 402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4 227 956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263 093 840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Borg Forvaltning AS, 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989 740 415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