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6165e8a34943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e20e1282284919"/>
  </p:sldMasterIdLst>
  <p:sldIdLst>
    <p:sldId xmlns:r="http://schemas.openxmlformats.org/officeDocument/2006/relationships" id="256" r:id="R5a84237e0d4b4018"/>
    <p:sldId xmlns:r="http://schemas.openxmlformats.org/officeDocument/2006/relationships" id="257" r:id="R56ea0d1adca0490c"/>
    <p:sldId xmlns:r="http://schemas.openxmlformats.org/officeDocument/2006/relationships" id="258" r:id="R63f0d49724e7414a"/>
    <p:sldId xmlns:r="http://schemas.openxmlformats.org/officeDocument/2006/relationships" id="259" r:id="R1552f18a4a2d4888"/>
    <p:sldId xmlns:r="http://schemas.openxmlformats.org/officeDocument/2006/relationships" id="260" r:id="Ra2fe7d97c9784f9a"/>
    <p:sldId xmlns:r="http://schemas.openxmlformats.org/officeDocument/2006/relationships" id="261" r:id="R27d032a911fa4b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e20e1282284919" /><Relationship Type="http://schemas.openxmlformats.org/officeDocument/2006/relationships/slide" Target="/ppt/slides/slide1.xml" Id="R5a84237e0d4b4018" /><Relationship Type="http://schemas.openxmlformats.org/officeDocument/2006/relationships/slide" Target="/ppt/slides/slide2.xml" Id="R56ea0d1adca0490c" /><Relationship Type="http://schemas.openxmlformats.org/officeDocument/2006/relationships/slide" Target="/ppt/slides/slide3.xml" Id="R63f0d49724e7414a" /><Relationship Type="http://schemas.openxmlformats.org/officeDocument/2006/relationships/slide" Target="/ppt/slides/slide4.xml" Id="R1552f18a4a2d4888" /><Relationship Type="http://schemas.openxmlformats.org/officeDocument/2006/relationships/slide" Target="/ppt/slides/slide5.xml" Id="Ra2fe7d97c9784f9a" /><Relationship Type="http://schemas.openxmlformats.org/officeDocument/2006/relationships/slide" Target="/ppt/slides/slide6.xml" Id="R27d032a911fa4b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f29312b46840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b1ea4312d47ac" /><Relationship Type="http://schemas.openxmlformats.org/officeDocument/2006/relationships/theme" Target="/ppt/slideMasters/theme/theme1.xml" Id="R28d2ab45888342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cb1ea4312d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4701cde0d41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14620e9fe4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20a24e60e4f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fdac36a734c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9512bbacf4a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29001bb9a46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FJELLHEIMEN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FJELLHEIMEN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8 290 972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8 549 640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989 740 083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FJELLHEIMEN INVEST AS</a:t>
            </a:r>
          </a:p>
        </p:txBody>
      </p:sp>
    </p:spTree>
  </p:cSld>
  <p:clrMapOvr>
    <a:masterClrMapping xmlns:a="http://schemas.openxmlformats.org/drawingml/2006/main"/>
  </p:clrMapOvr>
</p:sld>
</file>