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485831a9f842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b4e67049a34435"/>
  </p:sldMasterIdLst>
  <p:sldIdLst>
    <p:sldId xmlns:r="http://schemas.openxmlformats.org/officeDocument/2006/relationships" id="256" r:id="R80e14a7124b14b3b"/>
    <p:sldId xmlns:r="http://schemas.openxmlformats.org/officeDocument/2006/relationships" id="257" r:id="R210694af484246fe"/>
    <p:sldId xmlns:r="http://schemas.openxmlformats.org/officeDocument/2006/relationships" id="258" r:id="Rf2ce83516ef14839"/>
    <p:sldId xmlns:r="http://schemas.openxmlformats.org/officeDocument/2006/relationships" id="259" r:id="Rb6c5af086e084860"/>
    <p:sldId xmlns:r="http://schemas.openxmlformats.org/officeDocument/2006/relationships" id="260" r:id="R7d76fa3253c74e65"/>
    <p:sldId xmlns:r="http://schemas.openxmlformats.org/officeDocument/2006/relationships" id="261" r:id="R3b011bb8221c4465"/>
    <p:sldId xmlns:r="http://schemas.openxmlformats.org/officeDocument/2006/relationships" id="262" r:id="R1caa4ba465bd4a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4e67049a34435" /><Relationship Type="http://schemas.openxmlformats.org/officeDocument/2006/relationships/slide" Target="/ppt/slides/slide1.xml" Id="R80e14a7124b14b3b" /><Relationship Type="http://schemas.openxmlformats.org/officeDocument/2006/relationships/slide" Target="/ppt/slides/slide2.xml" Id="R210694af484246fe" /><Relationship Type="http://schemas.openxmlformats.org/officeDocument/2006/relationships/slide" Target="/ppt/slides/slide3.xml" Id="Rf2ce83516ef14839" /><Relationship Type="http://schemas.openxmlformats.org/officeDocument/2006/relationships/slide" Target="/ppt/slides/slide4.xml" Id="Rb6c5af086e084860" /><Relationship Type="http://schemas.openxmlformats.org/officeDocument/2006/relationships/slide" Target="/ppt/slides/slide5.xml" Id="R7d76fa3253c74e65" /><Relationship Type="http://schemas.openxmlformats.org/officeDocument/2006/relationships/slide" Target="/ppt/slides/slide6.xml" Id="R3b011bb8221c4465" /><Relationship Type="http://schemas.openxmlformats.org/officeDocument/2006/relationships/slide" Target="/ppt/slides/slide7.xml" Id="R1caa4ba465bd4a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21954d44248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2bbde308245cd" /><Relationship Type="http://schemas.openxmlformats.org/officeDocument/2006/relationships/theme" Target="/ppt/slideMasters/theme/theme1.xml" Id="Re662e2236dd1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f2bbde3082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f4952775145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08f6cdb8347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3e0adb55b46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6e621ed4a47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169b85f9442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119fae2b6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4268ba57d4d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NORDVÅGEN SLIPP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NORDVÅGEN SLIPP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NORDVÅGEN SLIPP AS ble etablert [år] og holder til i Nordvågen.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NORDVÅGEN SLIPP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NORDVÅGEN SLIPP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NORDVÅGEN SLIPP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1 097 030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1 327 398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1 423 019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NORDVÅGEN SLIPP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SØDERHOLM KAI TERJE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RAYMOND ELOFSSON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NILS-ARTHUR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HARALD BIRGER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NORDVÅGEN SLIPP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9760 Nordvågen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hvagmek@online.no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989 734 113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NORDVÅGEN SLIPP AS</a:t>
            </a:r>
          </a:p>
        </p:txBody>
      </p:sp>
    </p:spTree>
  </p:cSld>
  <p:clrMapOvr>
    <a:masterClrMapping xmlns:a="http://schemas.openxmlformats.org/drawingml/2006/main"/>
  </p:clrMapOvr>
</p:sld>
</file>