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1e6d7bcf1745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de1f393dc04d5c"/>
  </p:sldMasterIdLst>
  <p:sldIdLst>
    <p:sldId xmlns:r="http://schemas.openxmlformats.org/officeDocument/2006/relationships" id="256" r:id="R49691ac62df24d83"/>
    <p:sldId xmlns:r="http://schemas.openxmlformats.org/officeDocument/2006/relationships" id="257" r:id="R7051f9d582d8446b"/>
    <p:sldId xmlns:r="http://schemas.openxmlformats.org/officeDocument/2006/relationships" id="258" r:id="Rd0a28a5742bc483f"/>
    <p:sldId xmlns:r="http://schemas.openxmlformats.org/officeDocument/2006/relationships" id="259" r:id="R95384aa77e184d3f"/>
    <p:sldId xmlns:r="http://schemas.openxmlformats.org/officeDocument/2006/relationships" id="260" r:id="R1ca11289a1c145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de1f393dc04d5c" /><Relationship Type="http://schemas.openxmlformats.org/officeDocument/2006/relationships/slide" Target="/ppt/slides/slide1.xml" Id="R49691ac62df24d83" /><Relationship Type="http://schemas.openxmlformats.org/officeDocument/2006/relationships/slide" Target="/ppt/slides/slide2.xml" Id="R7051f9d582d8446b" /><Relationship Type="http://schemas.openxmlformats.org/officeDocument/2006/relationships/slide" Target="/ppt/slides/slide3.xml" Id="Rd0a28a5742bc483f" /><Relationship Type="http://schemas.openxmlformats.org/officeDocument/2006/relationships/slide" Target="/ppt/slides/slide4.xml" Id="R95384aa77e184d3f" /><Relationship Type="http://schemas.openxmlformats.org/officeDocument/2006/relationships/slide" Target="/ppt/slides/slide5.xml" Id="R1ca11289a1c145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2b43d5f6a242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4ac8cb13547ae" /><Relationship Type="http://schemas.openxmlformats.org/officeDocument/2006/relationships/theme" Target="/ppt/slideMasters/theme/theme1.xml" Id="R8dfc4e08733145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d4ac8cb13547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0452c30f145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020b00a3c4f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2a0d3485c43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a9089087f4f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50a50483344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KEY PRODUCTS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 PRODUCTS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KEY PRODUCTS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 PRODUCTS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 PRODUCTS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 PRODUCTS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989 733 648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 PRODUCTS AS</a:t>
            </a:r>
          </a:p>
        </p:txBody>
      </p:sp>
    </p:spTree>
  </p:cSld>
  <p:clrMapOvr>
    <a:masterClrMapping xmlns:a="http://schemas.openxmlformats.org/drawingml/2006/main"/>
  </p:clrMapOvr>
</p:sld>
</file>