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8c661f25a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2c111a4a0417a"/>
  </p:sldMasterIdLst>
  <p:sldIdLst>
    <p:sldId xmlns:r="http://schemas.openxmlformats.org/officeDocument/2006/relationships" id="256" r:id="R29535c0eb4994bfc"/>
    <p:sldId xmlns:r="http://schemas.openxmlformats.org/officeDocument/2006/relationships" id="257" r:id="Re47f460a52514a9d"/>
    <p:sldId xmlns:r="http://schemas.openxmlformats.org/officeDocument/2006/relationships" id="258" r:id="R20697d3baa874c18"/>
    <p:sldId xmlns:r="http://schemas.openxmlformats.org/officeDocument/2006/relationships" id="259" r:id="R676d014d1d984ac5"/>
    <p:sldId xmlns:r="http://schemas.openxmlformats.org/officeDocument/2006/relationships" id="260" r:id="Re7ab315c5d6649c4"/>
    <p:sldId xmlns:r="http://schemas.openxmlformats.org/officeDocument/2006/relationships" id="261" r:id="R58ccb4a7e3cb49ce"/>
    <p:sldId xmlns:r="http://schemas.openxmlformats.org/officeDocument/2006/relationships" id="262" r:id="R85fe07702bb3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2c111a4a0417a" /><Relationship Type="http://schemas.openxmlformats.org/officeDocument/2006/relationships/slide" Target="/ppt/slides/slide1.xml" Id="R29535c0eb4994bfc" /><Relationship Type="http://schemas.openxmlformats.org/officeDocument/2006/relationships/slide" Target="/ppt/slides/slide2.xml" Id="Re47f460a52514a9d" /><Relationship Type="http://schemas.openxmlformats.org/officeDocument/2006/relationships/slide" Target="/ppt/slides/slide3.xml" Id="R20697d3baa874c18" /><Relationship Type="http://schemas.openxmlformats.org/officeDocument/2006/relationships/slide" Target="/ppt/slides/slide4.xml" Id="R676d014d1d984ac5" /><Relationship Type="http://schemas.openxmlformats.org/officeDocument/2006/relationships/slide" Target="/ppt/slides/slide5.xml" Id="Re7ab315c5d6649c4" /><Relationship Type="http://schemas.openxmlformats.org/officeDocument/2006/relationships/slide" Target="/ppt/slides/slide6.xml" Id="R58ccb4a7e3cb49ce" /><Relationship Type="http://schemas.openxmlformats.org/officeDocument/2006/relationships/slide" Target="/ppt/slides/slide7.xml" Id="R85fe07702bb3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3b38ef996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eb6e969f94be0" /><Relationship Type="http://schemas.openxmlformats.org/officeDocument/2006/relationships/theme" Target="/ppt/slideMasters/theme/theme1.xml" Id="R948032ae44fc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eb6e969f9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aa82ab7f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68528085c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4b09532c2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5da6cdf4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cbf357841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ecea65339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72f954ecc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STOLT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 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−3 780 213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27 021 641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BRUBAKKEN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989 733 621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