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2b22e737944c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30b8ffc5db4fa9"/>
  </p:sldMasterIdLst>
  <p:sldIdLst>
    <p:sldId xmlns:r="http://schemas.openxmlformats.org/officeDocument/2006/relationships" id="256" r:id="R3b7b2e3f3e0043f8"/>
    <p:sldId xmlns:r="http://schemas.openxmlformats.org/officeDocument/2006/relationships" id="257" r:id="R0a4d37d75826441f"/>
    <p:sldId xmlns:r="http://schemas.openxmlformats.org/officeDocument/2006/relationships" id="258" r:id="Rd806948c7d054a60"/>
    <p:sldId xmlns:r="http://schemas.openxmlformats.org/officeDocument/2006/relationships" id="259" r:id="R4202ca94c9904d72"/>
    <p:sldId xmlns:r="http://schemas.openxmlformats.org/officeDocument/2006/relationships" id="260" r:id="R321795e874fc43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0b8ffc5db4fa9" /><Relationship Type="http://schemas.openxmlformats.org/officeDocument/2006/relationships/slide" Target="/ppt/slides/slide1.xml" Id="R3b7b2e3f3e0043f8" /><Relationship Type="http://schemas.openxmlformats.org/officeDocument/2006/relationships/slide" Target="/ppt/slides/slide2.xml" Id="R0a4d37d75826441f" /><Relationship Type="http://schemas.openxmlformats.org/officeDocument/2006/relationships/slide" Target="/ppt/slides/slide3.xml" Id="Rd806948c7d054a60" /><Relationship Type="http://schemas.openxmlformats.org/officeDocument/2006/relationships/slide" Target="/ppt/slides/slide4.xml" Id="R4202ca94c9904d72" /><Relationship Type="http://schemas.openxmlformats.org/officeDocument/2006/relationships/slide" Target="/ppt/slides/slide5.xml" Id="R321795e874fc43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06e6a8c48940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50bdf028844bd" /><Relationship Type="http://schemas.openxmlformats.org/officeDocument/2006/relationships/theme" Target="/ppt/slideMasters/theme/theme1.xml" Id="Rc50700989d114d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650bdf028844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e31040a9e4a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bf200803b44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f6009019642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73297d7e64e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7e03bd40242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SVENDSGAARD FLYEKSPEDISJON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SVENDSGAARD FLYEKSPEDISJON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SVENDSGAARD FLYEKSPEDISJON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SVENDSGAARD FLYEKSPEDISJON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SVENDSGAARD FLYEKSPEDISJON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SVENDSGAARD FLYEKSPEDISJON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989 725 955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SVENDSGAARD FLYEKSPEDISJON AS</a:t>
            </a:r>
          </a:p>
        </p:txBody>
      </p:sp>
    </p:spTree>
  </p:cSld>
  <p:clrMapOvr>
    <a:masterClrMapping xmlns:a="http://schemas.openxmlformats.org/drawingml/2006/main"/>
  </p:clrMapOvr>
</p:sld>
</file>