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7c751d936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1a5f403b44851"/>
  </p:sldMasterIdLst>
  <p:sldIdLst>
    <p:sldId xmlns:r="http://schemas.openxmlformats.org/officeDocument/2006/relationships" id="256" r:id="R44d7049307bb4147"/>
    <p:sldId xmlns:r="http://schemas.openxmlformats.org/officeDocument/2006/relationships" id="257" r:id="Rfbf77691a5854db4"/>
    <p:sldId xmlns:r="http://schemas.openxmlformats.org/officeDocument/2006/relationships" id="258" r:id="Rd96d9926ce8b41b5"/>
    <p:sldId xmlns:r="http://schemas.openxmlformats.org/officeDocument/2006/relationships" id="259" r:id="Rd5ec427787d54888"/>
    <p:sldId xmlns:r="http://schemas.openxmlformats.org/officeDocument/2006/relationships" id="260" r:id="R5d4e3b4eab284d0c"/>
    <p:sldId xmlns:r="http://schemas.openxmlformats.org/officeDocument/2006/relationships" id="261" r:id="Rbd4f870d32e54d62"/>
    <p:sldId xmlns:r="http://schemas.openxmlformats.org/officeDocument/2006/relationships" id="262" r:id="Re276bfffddcc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1a5f403b44851" /><Relationship Type="http://schemas.openxmlformats.org/officeDocument/2006/relationships/slide" Target="/ppt/slides/slide1.xml" Id="R44d7049307bb4147" /><Relationship Type="http://schemas.openxmlformats.org/officeDocument/2006/relationships/slide" Target="/ppt/slides/slide2.xml" Id="Rfbf77691a5854db4" /><Relationship Type="http://schemas.openxmlformats.org/officeDocument/2006/relationships/slide" Target="/ppt/slides/slide3.xml" Id="Rd96d9926ce8b41b5" /><Relationship Type="http://schemas.openxmlformats.org/officeDocument/2006/relationships/slide" Target="/ppt/slides/slide4.xml" Id="Rd5ec427787d54888" /><Relationship Type="http://schemas.openxmlformats.org/officeDocument/2006/relationships/slide" Target="/ppt/slides/slide5.xml" Id="R5d4e3b4eab284d0c" /><Relationship Type="http://schemas.openxmlformats.org/officeDocument/2006/relationships/slide" Target="/ppt/slides/slide6.xml" Id="Rbd4f870d32e54d62" /><Relationship Type="http://schemas.openxmlformats.org/officeDocument/2006/relationships/slide" Target="/ppt/slides/slide7.xml" Id="Re276bfffddcc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025a19dab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e199acc654189" /><Relationship Type="http://schemas.openxmlformats.org/officeDocument/2006/relationships/theme" Target="/ppt/slideMasters/theme/theme1.xml" Id="Rd2bd090b9aac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e199acc65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2e8835383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486eb212c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cb5d8167c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d727d661548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9347f599e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3a5b795f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dcf321f441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DR. ESBEN STORVAND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ESBEN STORVAND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1 725 407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15 940 244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16 604 563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STORVAND ESBEN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STORVAND EMMA JANE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Søsterhjemmet Medisinske Senter, Gamlevegen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48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ESBEN STORVAND AS</a:t>
            </a:r>
          </a:p>
        </p:txBody>
      </p:sp>
    </p:spTree>
  </p:cSld>
  <p:clrMapOvr>
    <a:masterClrMapping xmlns:a="http://schemas.openxmlformats.org/drawingml/2006/main"/>
  </p:clrMapOvr>
</p:sld>
</file>