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1c0429f72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e04010f9d4740"/>
  </p:sldMasterIdLst>
  <p:sldIdLst>
    <p:sldId xmlns:r="http://schemas.openxmlformats.org/officeDocument/2006/relationships" id="256" r:id="R1b62cbd03bf541c2"/>
    <p:sldId xmlns:r="http://schemas.openxmlformats.org/officeDocument/2006/relationships" id="257" r:id="Rfaf512d4eb20441f"/>
    <p:sldId xmlns:r="http://schemas.openxmlformats.org/officeDocument/2006/relationships" id="258" r:id="R13adb97203b542aa"/>
    <p:sldId xmlns:r="http://schemas.openxmlformats.org/officeDocument/2006/relationships" id="259" r:id="Rb713d83f69c64c4d"/>
    <p:sldId xmlns:r="http://schemas.openxmlformats.org/officeDocument/2006/relationships" id="260" r:id="R927099aa20da41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e04010f9d4740" /><Relationship Type="http://schemas.openxmlformats.org/officeDocument/2006/relationships/slide" Target="/ppt/slides/slide1.xml" Id="R1b62cbd03bf541c2" /><Relationship Type="http://schemas.openxmlformats.org/officeDocument/2006/relationships/slide" Target="/ppt/slides/slide2.xml" Id="Rfaf512d4eb20441f" /><Relationship Type="http://schemas.openxmlformats.org/officeDocument/2006/relationships/slide" Target="/ppt/slides/slide3.xml" Id="R13adb97203b542aa" /><Relationship Type="http://schemas.openxmlformats.org/officeDocument/2006/relationships/slide" Target="/ppt/slides/slide4.xml" Id="Rb713d83f69c64c4d" /><Relationship Type="http://schemas.openxmlformats.org/officeDocument/2006/relationships/slide" Target="/ppt/slides/slide5.xml" Id="R927099aa20da41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fff9449c4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415100ef04933" /><Relationship Type="http://schemas.openxmlformats.org/officeDocument/2006/relationships/theme" Target="/ppt/slideMasters/theme/theme1.xml" Id="R2845acee8fcb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7415100ef0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77456b8e8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0e57134b2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7d2b9646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bce12b94d4b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dfc8ab493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989 717 804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