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116c0389e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1c5fdcf634f16"/>
  </p:sldMasterIdLst>
  <p:sldIdLst>
    <p:sldId xmlns:r="http://schemas.openxmlformats.org/officeDocument/2006/relationships" id="256" r:id="R08822252d03a452e"/>
    <p:sldId xmlns:r="http://schemas.openxmlformats.org/officeDocument/2006/relationships" id="257" r:id="Ra5366c1f45e24c1c"/>
    <p:sldId xmlns:r="http://schemas.openxmlformats.org/officeDocument/2006/relationships" id="258" r:id="Rc0e767b1bd3f4668"/>
    <p:sldId xmlns:r="http://schemas.openxmlformats.org/officeDocument/2006/relationships" id="259" r:id="Rbce011128a974435"/>
    <p:sldId xmlns:r="http://schemas.openxmlformats.org/officeDocument/2006/relationships" id="260" r:id="Ra95dc8765266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1c5fdcf634f16" /><Relationship Type="http://schemas.openxmlformats.org/officeDocument/2006/relationships/slide" Target="/ppt/slides/slide1.xml" Id="R08822252d03a452e" /><Relationship Type="http://schemas.openxmlformats.org/officeDocument/2006/relationships/slide" Target="/ppt/slides/slide2.xml" Id="Ra5366c1f45e24c1c" /><Relationship Type="http://schemas.openxmlformats.org/officeDocument/2006/relationships/slide" Target="/ppt/slides/slide3.xml" Id="Rc0e767b1bd3f4668" /><Relationship Type="http://schemas.openxmlformats.org/officeDocument/2006/relationships/slide" Target="/ppt/slides/slide4.xml" Id="Rbce011128a974435" /><Relationship Type="http://schemas.openxmlformats.org/officeDocument/2006/relationships/slide" Target="/ppt/slides/slide5.xml" Id="Ra95dc8765266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545ec7f3f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8ee672bee4d38" /><Relationship Type="http://schemas.openxmlformats.org/officeDocument/2006/relationships/theme" Target="/ppt/slideMasters/theme/theme1.xml" Id="Rdb96d21e480a42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8ee672bee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037f5e363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7d31ee61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f6a6d1426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67f8823b4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a9fca1e6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