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7b4fc4b4741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d15b23f2d44f1a"/>
  </p:sldMasterIdLst>
  <p:sldIdLst>
    <p:sldId xmlns:r="http://schemas.openxmlformats.org/officeDocument/2006/relationships" id="256" r:id="R500b53221f6740a6"/>
    <p:sldId xmlns:r="http://schemas.openxmlformats.org/officeDocument/2006/relationships" id="257" r:id="R0e8a7c872c754375"/>
    <p:sldId xmlns:r="http://schemas.openxmlformats.org/officeDocument/2006/relationships" id="258" r:id="R9e65b3a24e4a40c4"/>
    <p:sldId xmlns:r="http://schemas.openxmlformats.org/officeDocument/2006/relationships" id="259" r:id="R3face3feacc24c47"/>
    <p:sldId xmlns:r="http://schemas.openxmlformats.org/officeDocument/2006/relationships" id="260" r:id="R0c541029b4cf40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15b23f2d44f1a" /><Relationship Type="http://schemas.openxmlformats.org/officeDocument/2006/relationships/slide" Target="/ppt/slides/slide1.xml" Id="R500b53221f6740a6" /><Relationship Type="http://schemas.openxmlformats.org/officeDocument/2006/relationships/slide" Target="/ppt/slides/slide2.xml" Id="R0e8a7c872c754375" /><Relationship Type="http://schemas.openxmlformats.org/officeDocument/2006/relationships/slide" Target="/ppt/slides/slide3.xml" Id="R9e65b3a24e4a40c4" /><Relationship Type="http://schemas.openxmlformats.org/officeDocument/2006/relationships/slide" Target="/ppt/slides/slide4.xml" Id="R3face3feacc24c47" /><Relationship Type="http://schemas.openxmlformats.org/officeDocument/2006/relationships/slide" Target="/ppt/slides/slide5.xml" Id="R0c541029b4cf40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e26e9f377b4a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a9aee6c3d48aa" /><Relationship Type="http://schemas.openxmlformats.org/officeDocument/2006/relationships/theme" Target="/ppt/slideMasters/theme/theme1.xml" Id="R15285697547c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4a9aee6c3d48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e0ade08114a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8ea7a216d4a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b8c7cb45d45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8556b265345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4b63c7835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INVEST AS</a:t>
            </a:r>
          </a:p>
        </p:txBody>
      </p:sp>
    </p:spTree>
  </p:cSld>
  <p:clrMapOvr>
    <a:masterClrMapping xmlns:a="http://schemas.openxmlformats.org/drawingml/2006/main"/>
  </p:clrMapOvr>
</p:sld>
</file>