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afd96f01a34b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027d73ac3943d0"/>
  </p:sldMasterIdLst>
  <p:sldIdLst>
    <p:sldId xmlns:r="http://schemas.openxmlformats.org/officeDocument/2006/relationships" id="256" r:id="Rfb0162a664304113"/>
    <p:sldId xmlns:r="http://schemas.openxmlformats.org/officeDocument/2006/relationships" id="257" r:id="R3f808b0310d74d97"/>
    <p:sldId xmlns:r="http://schemas.openxmlformats.org/officeDocument/2006/relationships" id="258" r:id="Ra2bdeac27629434f"/>
    <p:sldId xmlns:r="http://schemas.openxmlformats.org/officeDocument/2006/relationships" id="259" r:id="R943aaaaa792e45f0"/>
    <p:sldId xmlns:r="http://schemas.openxmlformats.org/officeDocument/2006/relationships" id="260" r:id="Rd9056fe8f0fe42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027d73ac3943d0" /><Relationship Type="http://schemas.openxmlformats.org/officeDocument/2006/relationships/slide" Target="/ppt/slides/slide1.xml" Id="Rfb0162a664304113" /><Relationship Type="http://schemas.openxmlformats.org/officeDocument/2006/relationships/slide" Target="/ppt/slides/slide2.xml" Id="R3f808b0310d74d97" /><Relationship Type="http://schemas.openxmlformats.org/officeDocument/2006/relationships/slide" Target="/ppt/slides/slide3.xml" Id="Ra2bdeac27629434f" /><Relationship Type="http://schemas.openxmlformats.org/officeDocument/2006/relationships/slide" Target="/ppt/slides/slide4.xml" Id="R943aaaaa792e45f0" /><Relationship Type="http://schemas.openxmlformats.org/officeDocument/2006/relationships/slide" Target="/ppt/slides/slide5.xml" Id="Rd9056fe8f0fe42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bc0fd2404448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1682db972b491a" /><Relationship Type="http://schemas.openxmlformats.org/officeDocument/2006/relationships/theme" Target="/ppt/slideMasters/theme/theme1.xml" Id="R81abca33d9b140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1682db972b49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868bfae3884f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4a4b0ee80a4c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2c6f581ded46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21ee43f26f49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9e0ed913e144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LOSJE NR. 28 LOSJE FRATERNITAS AV FGDO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LOSJE NR. 28 LOSJE FRATERNITAS AV FGDO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LOSJE NR. 28 LOSJE FRATERNITAS AV FGDO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LOSJE NR. 28 LOSJE FRATERNITAS AV FGDO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LOSJE NR. 28 LOSJE FRATERNITAS AV FGDO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LOSJE NR. 28 LOSJE FRATERNITAS AV FGDO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Prinsens gate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3211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989 694 839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LOSJE NR. 28 LOSJE FRATERNITAS AV FGDO</a:t>
            </a:r>
          </a:p>
        </p:txBody>
      </p:sp>
    </p:spTree>
  </p:cSld>
  <p:clrMapOvr>
    <a:masterClrMapping xmlns:a="http://schemas.openxmlformats.org/drawingml/2006/main"/>
  </p:clrMapOvr>
</p:sld>
</file>