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98e5941ac4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320b1a4734ab8"/>
  </p:sldMasterIdLst>
  <p:sldIdLst>
    <p:sldId xmlns:r="http://schemas.openxmlformats.org/officeDocument/2006/relationships" id="256" r:id="R9dd230dfed884985"/>
    <p:sldId xmlns:r="http://schemas.openxmlformats.org/officeDocument/2006/relationships" id="257" r:id="R3fd1b01489c9494c"/>
    <p:sldId xmlns:r="http://schemas.openxmlformats.org/officeDocument/2006/relationships" id="258" r:id="R6a6d3c708ac442b6"/>
    <p:sldId xmlns:r="http://schemas.openxmlformats.org/officeDocument/2006/relationships" id="259" r:id="R7135d31495bf4b09"/>
    <p:sldId xmlns:r="http://schemas.openxmlformats.org/officeDocument/2006/relationships" id="260" r:id="R0133703e944b4965"/>
    <p:sldId xmlns:r="http://schemas.openxmlformats.org/officeDocument/2006/relationships" id="261" r:id="R4ccdd2d9e918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320b1a4734ab8" /><Relationship Type="http://schemas.openxmlformats.org/officeDocument/2006/relationships/slide" Target="/ppt/slides/slide1.xml" Id="R9dd230dfed884985" /><Relationship Type="http://schemas.openxmlformats.org/officeDocument/2006/relationships/slide" Target="/ppt/slides/slide2.xml" Id="R3fd1b01489c9494c" /><Relationship Type="http://schemas.openxmlformats.org/officeDocument/2006/relationships/slide" Target="/ppt/slides/slide3.xml" Id="R6a6d3c708ac442b6" /><Relationship Type="http://schemas.openxmlformats.org/officeDocument/2006/relationships/slide" Target="/ppt/slides/slide4.xml" Id="R7135d31495bf4b09" /><Relationship Type="http://schemas.openxmlformats.org/officeDocument/2006/relationships/slide" Target="/ppt/slides/slide5.xml" Id="R0133703e944b4965" /><Relationship Type="http://schemas.openxmlformats.org/officeDocument/2006/relationships/slide" Target="/ppt/slides/slide6.xml" Id="R4ccdd2d9e918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548b784dc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e0c03d93a40f7" /><Relationship Type="http://schemas.openxmlformats.org/officeDocument/2006/relationships/theme" Target="/ppt/slideMasters/theme/theme1.xml" Id="R6a0fcbab72c8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e0c03d93a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61a7af40a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0643d16e8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c0c271ee0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03639d9e1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935e653da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faaeba186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EIENDOM HAUGESUND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EIENDOM HAUGESUND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−1 522 418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5 390 575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6 029 927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989 675 907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EIENDOM HAUGESUND AS</a:t>
            </a:r>
          </a:p>
        </p:txBody>
      </p:sp>
    </p:spTree>
  </p:cSld>
  <p:clrMapOvr>
    <a:masterClrMapping xmlns:a="http://schemas.openxmlformats.org/drawingml/2006/main"/>
  </p:clrMapOvr>
</p:sld>
</file>