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6134f7d6da40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f0ae1db2146c6"/>
  </p:sldMasterIdLst>
  <p:sldIdLst>
    <p:sldId xmlns:r="http://schemas.openxmlformats.org/officeDocument/2006/relationships" id="256" r:id="R437290f4327f4f77"/>
    <p:sldId xmlns:r="http://schemas.openxmlformats.org/officeDocument/2006/relationships" id="257" r:id="R6543d3b0f46f4a29"/>
    <p:sldId xmlns:r="http://schemas.openxmlformats.org/officeDocument/2006/relationships" id="258" r:id="Ra6066375b81d48a5"/>
    <p:sldId xmlns:r="http://schemas.openxmlformats.org/officeDocument/2006/relationships" id="259" r:id="Rbd248a34f7c74501"/>
    <p:sldId xmlns:r="http://schemas.openxmlformats.org/officeDocument/2006/relationships" id="260" r:id="Rb1aa2ad6274b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f0ae1db2146c6" /><Relationship Type="http://schemas.openxmlformats.org/officeDocument/2006/relationships/slide" Target="/ppt/slides/slide1.xml" Id="R437290f4327f4f77" /><Relationship Type="http://schemas.openxmlformats.org/officeDocument/2006/relationships/slide" Target="/ppt/slides/slide2.xml" Id="R6543d3b0f46f4a29" /><Relationship Type="http://schemas.openxmlformats.org/officeDocument/2006/relationships/slide" Target="/ppt/slides/slide3.xml" Id="Ra6066375b81d48a5" /><Relationship Type="http://schemas.openxmlformats.org/officeDocument/2006/relationships/slide" Target="/ppt/slides/slide4.xml" Id="Rbd248a34f7c74501" /><Relationship Type="http://schemas.openxmlformats.org/officeDocument/2006/relationships/slide" Target="/ppt/slides/slide5.xml" Id="Rb1aa2ad6274b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076fa0a3143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816bf0cc94c49" /><Relationship Type="http://schemas.openxmlformats.org/officeDocument/2006/relationships/theme" Target="/ppt/slideMasters/theme/theme1.xml" Id="Ra7397c848a9044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4816bf0cc94c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fc3b4569e46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750cf2cc34c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67ab761ff48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750d152a94d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7d1090a5441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GLØERSEN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GLØERSEN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989 657 844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GLØERSEN INVEST AS</a:t>
            </a:r>
          </a:p>
        </p:txBody>
      </p:sp>
    </p:spTree>
  </p:cSld>
  <p:clrMapOvr>
    <a:masterClrMapping xmlns:a="http://schemas.openxmlformats.org/drawingml/2006/main"/>
  </p:clrMapOvr>
</p:sld>
</file>