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fe5692159d49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492610bc7e491f"/>
  </p:sldMasterIdLst>
  <p:sldIdLst>
    <p:sldId xmlns:r="http://schemas.openxmlformats.org/officeDocument/2006/relationships" id="256" r:id="Raad97c416b084d16"/>
    <p:sldId xmlns:r="http://schemas.openxmlformats.org/officeDocument/2006/relationships" id="257" r:id="Rdbb2f61dec5d4e7c"/>
    <p:sldId xmlns:r="http://schemas.openxmlformats.org/officeDocument/2006/relationships" id="258" r:id="R8aa6fd5d2af140ab"/>
    <p:sldId xmlns:r="http://schemas.openxmlformats.org/officeDocument/2006/relationships" id="259" r:id="R7fb33537ee52440e"/>
    <p:sldId xmlns:r="http://schemas.openxmlformats.org/officeDocument/2006/relationships" id="260" r:id="Rd35317b0a9a74cc7"/>
    <p:sldId xmlns:r="http://schemas.openxmlformats.org/officeDocument/2006/relationships" id="261" r:id="Rb2ccdde94fe84485"/>
    <p:sldId xmlns:r="http://schemas.openxmlformats.org/officeDocument/2006/relationships" id="262" r:id="R7256583aef2d4c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492610bc7e491f" /><Relationship Type="http://schemas.openxmlformats.org/officeDocument/2006/relationships/slide" Target="/ppt/slides/slide1.xml" Id="Raad97c416b084d16" /><Relationship Type="http://schemas.openxmlformats.org/officeDocument/2006/relationships/slide" Target="/ppt/slides/slide2.xml" Id="Rdbb2f61dec5d4e7c" /><Relationship Type="http://schemas.openxmlformats.org/officeDocument/2006/relationships/slide" Target="/ppt/slides/slide3.xml" Id="R8aa6fd5d2af140ab" /><Relationship Type="http://schemas.openxmlformats.org/officeDocument/2006/relationships/slide" Target="/ppt/slides/slide4.xml" Id="R7fb33537ee52440e" /><Relationship Type="http://schemas.openxmlformats.org/officeDocument/2006/relationships/slide" Target="/ppt/slides/slide5.xml" Id="Rd35317b0a9a74cc7" /><Relationship Type="http://schemas.openxmlformats.org/officeDocument/2006/relationships/slide" Target="/ppt/slides/slide6.xml" Id="Rb2ccdde94fe84485" /><Relationship Type="http://schemas.openxmlformats.org/officeDocument/2006/relationships/slide" Target="/ppt/slides/slide7.xml" Id="R7256583aef2d4c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d8d536d37c46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c29808fb6244d1" /><Relationship Type="http://schemas.openxmlformats.org/officeDocument/2006/relationships/theme" Target="/ppt/slideMasters/theme/theme1.xml" Id="R379b4e6a995d45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c29808fb6244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fe1edfd6664e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d4a598e314d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7b3e9933047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b133e3db348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2f666830148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d68af115c49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e437dae03347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FORUM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FORUM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FORUM REVISJON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FORUM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FORUM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FORUM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17 043 758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9 369 835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7 413 064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204 600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16 182 713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FORUM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5C INVEST AS  –  24,5 %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NYPAN INVEST AS  –  24,5 %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RJF HOLDING AS  –  24,5 %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STATSAUTORISERT REVISOR EIRIK  –  24,5 %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ROLF MARTIN  –  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FØRLAND RUNE JOSTEIN  –  0,5 %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FORUM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Kanalveien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post@forum-revisjon.no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www.forum-revisjon.no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989 648 667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FORUM REVISJON AS</a:t>
            </a:r>
          </a:p>
        </p:txBody>
      </p:sp>
    </p:spTree>
  </p:cSld>
  <p:clrMapOvr>
    <a:masterClrMapping xmlns:a="http://schemas.openxmlformats.org/drawingml/2006/main"/>
  </p:clrMapOvr>
</p:sld>
</file>