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c433faf37e44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7ca1cf807f4836"/>
  </p:sldMasterIdLst>
  <p:sldIdLst>
    <p:sldId xmlns:r="http://schemas.openxmlformats.org/officeDocument/2006/relationships" id="256" r:id="R0ba4f3b1278f4e5f"/>
    <p:sldId xmlns:r="http://schemas.openxmlformats.org/officeDocument/2006/relationships" id="257" r:id="R06a8fcb5f94042d3"/>
    <p:sldId xmlns:r="http://schemas.openxmlformats.org/officeDocument/2006/relationships" id="258" r:id="R8babe8fd9229413e"/>
    <p:sldId xmlns:r="http://schemas.openxmlformats.org/officeDocument/2006/relationships" id="259" r:id="Rf3b49932a5574eca"/>
    <p:sldId xmlns:r="http://schemas.openxmlformats.org/officeDocument/2006/relationships" id="260" r:id="Rb7a6c465252448c4"/>
    <p:sldId xmlns:r="http://schemas.openxmlformats.org/officeDocument/2006/relationships" id="261" r:id="R4fe720a01d504f9d"/>
    <p:sldId xmlns:r="http://schemas.openxmlformats.org/officeDocument/2006/relationships" id="262" r:id="Re06b659cc8314f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7ca1cf807f4836" /><Relationship Type="http://schemas.openxmlformats.org/officeDocument/2006/relationships/slide" Target="/ppt/slides/slide1.xml" Id="R0ba4f3b1278f4e5f" /><Relationship Type="http://schemas.openxmlformats.org/officeDocument/2006/relationships/slide" Target="/ppt/slides/slide2.xml" Id="R06a8fcb5f94042d3" /><Relationship Type="http://schemas.openxmlformats.org/officeDocument/2006/relationships/slide" Target="/ppt/slides/slide3.xml" Id="R8babe8fd9229413e" /><Relationship Type="http://schemas.openxmlformats.org/officeDocument/2006/relationships/slide" Target="/ppt/slides/slide4.xml" Id="Rf3b49932a5574eca" /><Relationship Type="http://schemas.openxmlformats.org/officeDocument/2006/relationships/slide" Target="/ppt/slides/slide5.xml" Id="Rb7a6c465252448c4" /><Relationship Type="http://schemas.openxmlformats.org/officeDocument/2006/relationships/slide" Target="/ppt/slides/slide6.xml" Id="R4fe720a01d504f9d" /><Relationship Type="http://schemas.openxmlformats.org/officeDocument/2006/relationships/slide" Target="/ppt/slides/slide7.xml" Id="Re06b659cc8314f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4f5d1115b147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355304c284cfc" /><Relationship Type="http://schemas.openxmlformats.org/officeDocument/2006/relationships/theme" Target="/ppt/slideMasters/theme/theme1.xml" Id="R406a8726885a4e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1355304c284c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2af0aab0a41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c8bd40e8d48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ad5c3bd874a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9c9336dfe44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069b42e8a43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025bc17c645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8fbb82bac4a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RR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RR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119 288 265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72 595 279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71 353 276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104 346 279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113 488 630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RINNAN LEIF RUNE  –  86,6 %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RINNAN LEIF RUNE  –  13,4 %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plass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989 628 402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 CAPITAL AS</a:t>
            </a:r>
          </a:p>
        </p:txBody>
      </p:sp>
    </p:spTree>
  </p:cSld>
  <p:clrMapOvr>
    <a:masterClrMapping xmlns:a="http://schemas.openxmlformats.org/drawingml/2006/main"/>
  </p:clrMapOvr>
</p:sld>
</file>