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d60bf029e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1936108d6447a"/>
  </p:sldMasterIdLst>
  <p:sldIdLst>
    <p:sldId xmlns:r="http://schemas.openxmlformats.org/officeDocument/2006/relationships" id="256" r:id="Re73d90f50ad84887"/>
    <p:sldId xmlns:r="http://schemas.openxmlformats.org/officeDocument/2006/relationships" id="257" r:id="Ra73f151961d74ec0"/>
    <p:sldId xmlns:r="http://schemas.openxmlformats.org/officeDocument/2006/relationships" id="258" r:id="Rd51a9e8a0a294981"/>
    <p:sldId xmlns:r="http://schemas.openxmlformats.org/officeDocument/2006/relationships" id="259" r:id="R7f37522e2a0b4cba"/>
    <p:sldId xmlns:r="http://schemas.openxmlformats.org/officeDocument/2006/relationships" id="260" r:id="Rf68e59167d62431d"/>
    <p:sldId xmlns:r="http://schemas.openxmlformats.org/officeDocument/2006/relationships" id="261" r:id="R6e5d0ede0d654900"/>
    <p:sldId xmlns:r="http://schemas.openxmlformats.org/officeDocument/2006/relationships" id="262" r:id="R48f9c8070be4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1936108d6447a" /><Relationship Type="http://schemas.openxmlformats.org/officeDocument/2006/relationships/slide" Target="/ppt/slides/slide1.xml" Id="Re73d90f50ad84887" /><Relationship Type="http://schemas.openxmlformats.org/officeDocument/2006/relationships/slide" Target="/ppt/slides/slide2.xml" Id="Ra73f151961d74ec0" /><Relationship Type="http://schemas.openxmlformats.org/officeDocument/2006/relationships/slide" Target="/ppt/slides/slide3.xml" Id="Rd51a9e8a0a294981" /><Relationship Type="http://schemas.openxmlformats.org/officeDocument/2006/relationships/slide" Target="/ppt/slides/slide4.xml" Id="R7f37522e2a0b4cba" /><Relationship Type="http://schemas.openxmlformats.org/officeDocument/2006/relationships/slide" Target="/ppt/slides/slide5.xml" Id="Rf68e59167d62431d" /><Relationship Type="http://schemas.openxmlformats.org/officeDocument/2006/relationships/slide" Target="/ppt/slides/slide6.xml" Id="R6e5d0ede0d654900" /><Relationship Type="http://schemas.openxmlformats.org/officeDocument/2006/relationships/slide" Target="/ppt/slides/slide7.xml" Id="R48f9c8070be4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62efc2cad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2fd178f6f4114" /><Relationship Type="http://schemas.openxmlformats.org/officeDocument/2006/relationships/theme" Target="/ppt/slideMasters/theme/theme1.xml" Id="Re9935b4df1db40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2fd178f6f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afa111379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3353a7c7b43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5524460534d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a6a6459ba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d715c88bf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92ac44585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326020b6844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