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30f63be95d46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9a1c6c874848e4"/>
  </p:sldMasterIdLst>
  <p:sldIdLst>
    <p:sldId xmlns:r="http://schemas.openxmlformats.org/officeDocument/2006/relationships" id="256" r:id="R90bd366dce0b4b08"/>
    <p:sldId xmlns:r="http://schemas.openxmlformats.org/officeDocument/2006/relationships" id="257" r:id="Rc508e1457db64d91"/>
    <p:sldId xmlns:r="http://schemas.openxmlformats.org/officeDocument/2006/relationships" id="258" r:id="Re6ef8f63e6f64790"/>
    <p:sldId xmlns:r="http://schemas.openxmlformats.org/officeDocument/2006/relationships" id="259" r:id="R837ce9691ef240c8"/>
    <p:sldId xmlns:r="http://schemas.openxmlformats.org/officeDocument/2006/relationships" id="260" r:id="R5bdf4393a33048f2"/>
    <p:sldId xmlns:r="http://schemas.openxmlformats.org/officeDocument/2006/relationships" id="261" r:id="R0cf6ed7676b44dbc"/>
    <p:sldId xmlns:r="http://schemas.openxmlformats.org/officeDocument/2006/relationships" id="262" r:id="R3a06178cda4e4d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9a1c6c874848e4" /><Relationship Type="http://schemas.openxmlformats.org/officeDocument/2006/relationships/slide" Target="/ppt/slides/slide1.xml" Id="R90bd366dce0b4b08" /><Relationship Type="http://schemas.openxmlformats.org/officeDocument/2006/relationships/slide" Target="/ppt/slides/slide2.xml" Id="Rc508e1457db64d91" /><Relationship Type="http://schemas.openxmlformats.org/officeDocument/2006/relationships/slide" Target="/ppt/slides/slide3.xml" Id="Re6ef8f63e6f64790" /><Relationship Type="http://schemas.openxmlformats.org/officeDocument/2006/relationships/slide" Target="/ppt/slides/slide4.xml" Id="R837ce9691ef240c8" /><Relationship Type="http://schemas.openxmlformats.org/officeDocument/2006/relationships/slide" Target="/ppt/slides/slide5.xml" Id="R5bdf4393a33048f2" /><Relationship Type="http://schemas.openxmlformats.org/officeDocument/2006/relationships/slide" Target="/ppt/slides/slide6.xml" Id="R0cf6ed7676b44dbc" /><Relationship Type="http://schemas.openxmlformats.org/officeDocument/2006/relationships/slide" Target="/ppt/slides/slide7.xml" Id="R3a06178cda4e4d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96fa33ca448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a32e01f1c47f7" /><Relationship Type="http://schemas.openxmlformats.org/officeDocument/2006/relationships/theme" Target="/ppt/slideMasters/theme/theme1.xml" Id="Rbcb6c17ab15144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fa32e01f1c47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811ff54dc4f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65c93902348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b2f3a188443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b2e3036e347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b985c4b0845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522bd5b8b4f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861cbc98b4b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SOMMEREIENDOM HOLDING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1 772 935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−497 338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61 574 516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89 177 407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SOMMERSETH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8515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96 38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