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e956fded8d47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a8ef30502e434e"/>
  </p:sldMasterIdLst>
  <p:sldIdLst>
    <p:sldId xmlns:r="http://schemas.openxmlformats.org/officeDocument/2006/relationships" id="256" r:id="R54b17bfd5d1f4e42"/>
    <p:sldId xmlns:r="http://schemas.openxmlformats.org/officeDocument/2006/relationships" id="257" r:id="R47f2b0090b3846c5"/>
    <p:sldId xmlns:r="http://schemas.openxmlformats.org/officeDocument/2006/relationships" id="258" r:id="Rb034f838a9364539"/>
    <p:sldId xmlns:r="http://schemas.openxmlformats.org/officeDocument/2006/relationships" id="259" r:id="R48503304bcb94050"/>
    <p:sldId xmlns:r="http://schemas.openxmlformats.org/officeDocument/2006/relationships" id="260" r:id="R0dae7291a4a84d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a8ef30502e434e" /><Relationship Type="http://schemas.openxmlformats.org/officeDocument/2006/relationships/slide" Target="/ppt/slides/slide1.xml" Id="R54b17bfd5d1f4e42" /><Relationship Type="http://schemas.openxmlformats.org/officeDocument/2006/relationships/slide" Target="/ppt/slides/slide2.xml" Id="R47f2b0090b3846c5" /><Relationship Type="http://schemas.openxmlformats.org/officeDocument/2006/relationships/slide" Target="/ppt/slides/slide3.xml" Id="Rb034f838a9364539" /><Relationship Type="http://schemas.openxmlformats.org/officeDocument/2006/relationships/slide" Target="/ppt/slides/slide4.xml" Id="R48503304bcb94050" /><Relationship Type="http://schemas.openxmlformats.org/officeDocument/2006/relationships/slide" Target="/ppt/slides/slide5.xml" Id="R0dae7291a4a84d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3fbecd45a546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09192631844e3" /><Relationship Type="http://schemas.openxmlformats.org/officeDocument/2006/relationships/theme" Target="/ppt/slideMasters/theme/theme1.xml" Id="Rea6c00d1b6bd41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e09192631844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b95b671774d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42a16b9dd47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fcd5aac2343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8e47c118ac4a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3bf72d7ff4d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ALNUR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ALNUR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ALNUR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ALNUR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ALNUR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ALNUR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989 559 648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ALNUR AS</a:t>
            </a:r>
          </a:p>
        </p:txBody>
      </p:sp>
    </p:spTree>
  </p:cSld>
  <p:clrMapOvr>
    <a:masterClrMapping xmlns:a="http://schemas.openxmlformats.org/drawingml/2006/main"/>
  </p:clrMapOvr>
</p:sld>
</file>