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b20ee18b33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4da40f21ee42ff"/>
  </p:sldMasterIdLst>
  <p:sldIdLst>
    <p:sldId xmlns:r="http://schemas.openxmlformats.org/officeDocument/2006/relationships" id="256" r:id="R2524f8a70ea949d1"/>
    <p:sldId xmlns:r="http://schemas.openxmlformats.org/officeDocument/2006/relationships" id="257" r:id="R21b0b4f7f03843e5"/>
    <p:sldId xmlns:r="http://schemas.openxmlformats.org/officeDocument/2006/relationships" id="258" r:id="Rce894ed1b03645c5"/>
    <p:sldId xmlns:r="http://schemas.openxmlformats.org/officeDocument/2006/relationships" id="259" r:id="R2943e0e353f04b63"/>
    <p:sldId xmlns:r="http://schemas.openxmlformats.org/officeDocument/2006/relationships" id="260" r:id="Ra68900ba74e84cb6"/>
    <p:sldId xmlns:r="http://schemas.openxmlformats.org/officeDocument/2006/relationships" id="261" r:id="Rc3c70107171c424d"/>
    <p:sldId xmlns:r="http://schemas.openxmlformats.org/officeDocument/2006/relationships" id="262" r:id="R6b41ec01313842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da40f21ee42ff" /><Relationship Type="http://schemas.openxmlformats.org/officeDocument/2006/relationships/slide" Target="/ppt/slides/slide1.xml" Id="R2524f8a70ea949d1" /><Relationship Type="http://schemas.openxmlformats.org/officeDocument/2006/relationships/slide" Target="/ppt/slides/slide2.xml" Id="R21b0b4f7f03843e5" /><Relationship Type="http://schemas.openxmlformats.org/officeDocument/2006/relationships/slide" Target="/ppt/slides/slide3.xml" Id="Rce894ed1b03645c5" /><Relationship Type="http://schemas.openxmlformats.org/officeDocument/2006/relationships/slide" Target="/ppt/slides/slide4.xml" Id="R2943e0e353f04b63" /><Relationship Type="http://schemas.openxmlformats.org/officeDocument/2006/relationships/slide" Target="/ppt/slides/slide5.xml" Id="Ra68900ba74e84cb6" /><Relationship Type="http://schemas.openxmlformats.org/officeDocument/2006/relationships/slide" Target="/ppt/slides/slide6.xml" Id="Rc3c70107171c424d" /><Relationship Type="http://schemas.openxmlformats.org/officeDocument/2006/relationships/slide" Target="/ppt/slides/slide7.xml" Id="R6b41ec01313842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ccbf5055cf4f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f862c2a9c4bec" /><Relationship Type="http://schemas.openxmlformats.org/officeDocument/2006/relationships/theme" Target="/ppt/slideMasters/theme/theme1.xml" Id="Rf9f8644b538845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5f862c2a9c4b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1342a20fe40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618f8ae7141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6c5f9cfbf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1ca336f65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649727e5740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e40f6a8554e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2c658026140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RYPEVEGEN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RYPEVEGEN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RYPEVEGEN 2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RYPEVEGEN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RYPEVEGEN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RYPEVEGEN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1 239 514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14 371 703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RYPEVEGEN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 &amp; GRO BARNEHAGENE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RYPEVEGEN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55 01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firmapost@spireoggro.no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spireoggro.no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989 557 629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RYPEVEGEN 2 AS</a:t>
            </a:r>
          </a:p>
        </p:txBody>
      </p:sp>
    </p:spTree>
  </p:cSld>
  <p:clrMapOvr>
    <a:masterClrMapping xmlns:a="http://schemas.openxmlformats.org/drawingml/2006/main"/>
  </p:clrMapOvr>
</p:sld>
</file>