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78d682b46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4ebcca0f94065"/>
  </p:sldMasterIdLst>
  <p:sldIdLst>
    <p:sldId xmlns:r="http://schemas.openxmlformats.org/officeDocument/2006/relationships" id="256" r:id="R934d81e47e894719"/>
    <p:sldId xmlns:r="http://schemas.openxmlformats.org/officeDocument/2006/relationships" id="257" r:id="Ra4ab193ec0b64e18"/>
    <p:sldId xmlns:r="http://schemas.openxmlformats.org/officeDocument/2006/relationships" id="258" r:id="R5dfc391d8c424192"/>
    <p:sldId xmlns:r="http://schemas.openxmlformats.org/officeDocument/2006/relationships" id="259" r:id="R3674a23e1e0a44d5"/>
    <p:sldId xmlns:r="http://schemas.openxmlformats.org/officeDocument/2006/relationships" id="260" r:id="R68805c114dab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4ebcca0f94065" /><Relationship Type="http://schemas.openxmlformats.org/officeDocument/2006/relationships/slide" Target="/ppt/slides/slide1.xml" Id="R934d81e47e894719" /><Relationship Type="http://schemas.openxmlformats.org/officeDocument/2006/relationships/slide" Target="/ppt/slides/slide2.xml" Id="Ra4ab193ec0b64e18" /><Relationship Type="http://schemas.openxmlformats.org/officeDocument/2006/relationships/slide" Target="/ppt/slides/slide3.xml" Id="R5dfc391d8c424192" /><Relationship Type="http://schemas.openxmlformats.org/officeDocument/2006/relationships/slide" Target="/ppt/slides/slide4.xml" Id="R3674a23e1e0a44d5" /><Relationship Type="http://schemas.openxmlformats.org/officeDocument/2006/relationships/slide" Target="/ppt/slides/slide5.xml" Id="R68805c114dab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f15a695bb48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8e781421a4edd" /><Relationship Type="http://schemas.openxmlformats.org/officeDocument/2006/relationships/theme" Target="/ppt/slideMasters/theme/theme1.xml" Id="Rb12483607406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8e781421a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183a87f6f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ab24cab6a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6419f3a51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d2c0660fa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52eecddf6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NETCONSULT PUBLISHING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NETCONSULT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NETCONSULT PUBLISHING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NETCONSULT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NETCONSULT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NETCONSULT PUBLISHING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989 556 932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NETCONSULT PUBLISHING AS</a:t>
            </a:r>
          </a:p>
        </p:txBody>
      </p:sp>
    </p:spTree>
  </p:cSld>
  <p:clrMapOvr>
    <a:masterClrMapping xmlns:a="http://schemas.openxmlformats.org/drawingml/2006/main"/>
  </p:clrMapOvr>
</p:sld>
</file>