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798fc374241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27cd3087e492c"/>
  </p:sldMasterIdLst>
  <p:sldIdLst>
    <p:sldId xmlns:r="http://schemas.openxmlformats.org/officeDocument/2006/relationships" id="256" r:id="R5354e6c1d70d44a9"/>
    <p:sldId xmlns:r="http://schemas.openxmlformats.org/officeDocument/2006/relationships" id="257" r:id="R72e9ab42be6549d2"/>
    <p:sldId xmlns:r="http://schemas.openxmlformats.org/officeDocument/2006/relationships" id="258" r:id="R28d771838a69422d"/>
    <p:sldId xmlns:r="http://schemas.openxmlformats.org/officeDocument/2006/relationships" id="259" r:id="R9f5f09ab9523472e"/>
    <p:sldId xmlns:r="http://schemas.openxmlformats.org/officeDocument/2006/relationships" id="260" r:id="Ra4d8090f896049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27cd3087e492c" /><Relationship Type="http://schemas.openxmlformats.org/officeDocument/2006/relationships/slide" Target="/ppt/slides/slide1.xml" Id="R5354e6c1d70d44a9" /><Relationship Type="http://schemas.openxmlformats.org/officeDocument/2006/relationships/slide" Target="/ppt/slides/slide2.xml" Id="R72e9ab42be6549d2" /><Relationship Type="http://schemas.openxmlformats.org/officeDocument/2006/relationships/slide" Target="/ppt/slides/slide3.xml" Id="R28d771838a69422d" /><Relationship Type="http://schemas.openxmlformats.org/officeDocument/2006/relationships/slide" Target="/ppt/slides/slide4.xml" Id="R9f5f09ab9523472e" /><Relationship Type="http://schemas.openxmlformats.org/officeDocument/2006/relationships/slide" Target="/ppt/slides/slide5.xml" Id="Ra4d8090f896049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1a9af8516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d07743c71481d" /><Relationship Type="http://schemas.openxmlformats.org/officeDocument/2006/relationships/theme" Target="/ppt/slideMasters/theme/theme1.xml" Id="R957bbbd4ad42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fd07743c7148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48a3a45f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313e49f78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164a424f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ef98a8f03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a066e23694b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VIKATEL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