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7a099969ef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a48fd5faff4e8d"/>
  </p:sldMasterIdLst>
  <p:sldIdLst>
    <p:sldId xmlns:r="http://schemas.openxmlformats.org/officeDocument/2006/relationships" id="256" r:id="R818b7fe5e61242bf"/>
    <p:sldId xmlns:r="http://schemas.openxmlformats.org/officeDocument/2006/relationships" id="257" r:id="R9a8d51ba7cd243ee"/>
    <p:sldId xmlns:r="http://schemas.openxmlformats.org/officeDocument/2006/relationships" id="258" r:id="Rbd4a26fc2112490b"/>
    <p:sldId xmlns:r="http://schemas.openxmlformats.org/officeDocument/2006/relationships" id="259" r:id="Rc7f418fbf1984fbe"/>
    <p:sldId xmlns:r="http://schemas.openxmlformats.org/officeDocument/2006/relationships" id="260" r:id="R6dd80a31fa5c41a3"/>
    <p:sldId xmlns:r="http://schemas.openxmlformats.org/officeDocument/2006/relationships" id="261" r:id="Rd778adf7281c4bd5"/>
    <p:sldId xmlns:r="http://schemas.openxmlformats.org/officeDocument/2006/relationships" id="262" r:id="R0214ee7d4821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48fd5faff4e8d" /><Relationship Type="http://schemas.openxmlformats.org/officeDocument/2006/relationships/slide" Target="/ppt/slides/slide1.xml" Id="R818b7fe5e61242bf" /><Relationship Type="http://schemas.openxmlformats.org/officeDocument/2006/relationships/slide" Target="/ppt/slides/slide2.xml" Id="R9a8d51ba7cd243ee" /><Relationship Type="http://schemas.openxmlformats.org/officeDocument/2006/relationships/slide" Target="/ppt/slides/slide3.xml" Id="Rbd4a26fc2112490b" /><Relationship Type="http://schemas.openxmlformats.org/officeDocument/2006/relationships/slide" Target="/ppt/slides/slide4.xml" Id="Rc7f418fbf1984fbe" /><Relationship Type="http://schemas.openxmlformats.org/officeDocument/2006/relationships/slide" Target="/ppt/slides/slide5.xml" Id="R6dd80a31fa5c41a3" /><Relationship Type="http://schemas.openxmlformats.org/officeDocument/2006/relationships/slide" Target="/ppt/slides/slide6.xml" Id="Rd778adf7281c4bd5" /><Relationship Type="http://schemas.openxmlformats.org/officeDocument/2006/relationships/slide" Target="/ppt/slides/slide7.xml" Id="R0214ee7d4821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4b1a5e9e6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841b56574b25" /><Relationship Type="http://schemas.openxmlformats.org/officeDocument/2006/relationships/theme" Target="/ppt/slideMasters/theme/theme1.xml" Id="R85784a3933064d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e6841b56574b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d0f15c1a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86cc9a723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04702a985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774e5e5ca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cd66b983a4e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aea6eb77c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04e78f151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EIENDOM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190 146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−358 173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153 204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5 857 344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3611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989 537 482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EIENDOM AS</a:t>
            </a:r>
          </a:p>
        </p:txBody>
      </p:sp>
    </p:spTree>
  </p:cSld>
  <p:clrMapOvr>
    <a:masterClrMapping xmlns:a="http://schemas.openxmlformats.org/drawingml/2006/main"/>
  </p:clrMapOvr>
</p:sld>
</file>