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ea01957b1145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e673cbbafb4774"/>
  </p:sldMasterIdLst>
  <p:sldIdLst>
    <p:sldId xmlns:r="http://schemas.openxmlformats.org/officeDocument/2006/relationships" id="256" r:id="R431295b92bf54380"/>
    <p:sldId xmlns:r="http://schemas.openxmlformats.org/officeDocument/2006/relationships" id="257" r:id="Rf3ad54bf9a47461f"/>
    <p:sldId xmlns:r="http://schemas.openxmlformats.org/officeDocument/2006/relationships" id="258" r:id="Rb2c0987622474593"/>
    <p:sldId xmlns:r="http://schemas.openxmlformats.org/officeDocument/2006/relationships" id="259" r:id="Rabccec6a0116459c"/>
    <p:sldId xmlns:r="http://schemas.openxmlformats.org/officeDocument/2006/relationships" id="260" r:id="Rfd7340c9dee34a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e673cbbafb4774" /><Relationship Type="http://schemas.openxmlformats.org/officeDocument/2006/relationships/slide" Target="/ppt/slides/slide1.xml" Id="R431295b92bf54380" /><Relationship Type="http://schemas.openxmlformats.org/officeDocument/2006/relationships/slide" Target="/ppt/slides/slide2.xml" Id="Rf3ad54bf9a47461f" /><Relationship Type="http://schemas.openxmlformats.org/officeDocument/2006/relationships/slide" Target="/ppt/slides/slide3.xml" Id="Rb2c0987622474593" /><Relationship Type="http://schemas.openxmlformats.org/officeDocument/2006/relationships/slide" Target="/ppt/slides/slide4.xml" Id="Rabccec6a0116459c" /><Relationship Type="http://schemas.openxmlformats.org/officeDocument/2006/relationships/slide" Target="/ppt/slides/slide5.xml" Id="Rfd7340c9dee34a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a7f56eb33747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9a266aed14db4" /><Relationship Type="http://schemas.openxmlformats.org/officeDocument/2006/relationships/theme" Target="/ppt/slideMasters/theme/theme1.xml" Id="R8301830b1b2c40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59a266aed14d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bf0ce40e841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b4662f5744d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83dbb064c49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d02ec267f47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ab14f7cee4b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GRANÅSEN 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GRANÅSEN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GRANÅSEN EIENDOM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GRANÅSEN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GRANÅSEN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GRANÅSEN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989 533 738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GRANÅSEN EIENDOM HOLDING AS</a:t>
            </a:r>
          </a:p>
        </p:txBody>
      </p:sp>
    </p:spTree>
  </p:cSld>
  <p:clrMapOvr>
    <a:masterClrMapping xmlns:a="http://schemas.openxmlformats.org/drawingml/2006/main"/>
  </p:clrMapOvr>
</p:sld>
</file>