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822355c66143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28ee30912144ba"/>
  </p:sldMasterIdLst>
  <p:sldIdLst>
    <p:sldId xmlns:r="http://schemas.openxmlformats.org/officeDocument/2006/relationships" id="256" r:id="R542764dc64714566"/>
    <p:sldId xmlns:r="http://schemas.openxmlformats.org/officeDocument/2006/relationships" id="257" r:id="Rcb39af0cae994716"/>
    <p:sldId xmlns:r="http://schemas.openxmlformats.org/officeDocument/2006/relationships" id="258" r:id="Rab475121bb234295"/>
    <p:sldId xmlns:r="http://schemas.openxmlformats.org/officeDocument/2006/relationships" id="259" r:id="Re336018d1291428b"/>
    <p:sldId xmlns:r="http://schemas.openxmlformats.org/officeDocument/2006/relationships" id="260" r:id="R1f3e75b61e504aed"/>
    <p:sldId xmlns:r="http://schemas.openxmlformats.org/officeDocument/2006/relationships" id="261" r:id="R4e744a46773142a7"/>
    <p:sldId xmlns:r="http://schemas.openxmlformats.org/officeDocument/2006/relationships" id="262" r:id="Rebcde5f4eec141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28ee30912144ba" /><Relationship Type="http://schemas.openxmlformats.org/officeDocument/2006/relationships/slide" Target="/ppt/slides/slide1.xml" Id="R542764dc64714566" /><Relationship Type="http://schemas.openxmlformats.org/officeDocument/2006/relationships/slide" Target="/ppt/slides/slide2.xml" Id="Rcb39af0cae994716" /><Relationship Type="http://schemas.openxmlformats.org/officeDocument/2006/relationships/slide" Target="/ppt/slides/slide3.xml" Id="Rab475121bb234295" /><Relationship Type="http://schemas.openxmlformats.org/officeDocument/2006/relationships/slide" Target="/ppt/slides/slide4.xml" Id="Re336018d1291428b" /><Relationship Type="http://schemas.openxmlformats.org/officeDocument/2006/relationships/slide" Target="/ppt/slides/slide5.xml" Id="R1f3e75b61e504aed" /><Relationship Type="http://schemas.openxmlformats.org/officeDocument/2006/relationships/slide" Target="/ppt/slides/slide6.xml" Id="R4e744a46773142a7" /><Relationship Type="http://schemas.openxmlformats.org/officeDocument/2006/relationships/slide" Target="/ppt/slides/slide7.xml" Id="Rebcde5f4eec141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5b109ed5fa4c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b727812194715" /><Relationship Type="http://schemas.openxmlformats.org/officeDocument/2006/relationships/theme" Target="/ppt/slideMasters/theme/theme1.xml" Id="R9fe54acac2db47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ab7278121947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6a0106e7d4e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ee27f5f7a4a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20573e27641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b2bce9fb640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cbde40cd54a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a4e865e6a49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8c5a1262840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JØRGENSEN BYGGELAG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JØRGENSEN BYGGELAG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BYGGELAG AS ble etablert [år] og holder til i Selbu.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JØRGENSEN BYGGELAG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JØRGENSEN BYGGELAG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JØRGENSEN BYGGELAG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259 397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707 804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JØRGENSEN BYGGELAG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ENDRE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JØRGENSEN BYGGELAG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7580 Selbu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989 507 052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JØRGENSEN BYGGELAG AS</a:t>
            </a:r>
          </a:p>
        </p:txBody>
      </p:sp>
    </p:spTree>
  </p:cSld>
  <p:clrMapOvr>
    <a:masterClrMapping xmlns:a="http://schemas.openxmlformats.org/drawingml/2006/main"/>
  </p:clrMapOvr>
</p:sld>
</file>