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c7182007394f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9050234a204d9c"/>
  </p:sldMasterIdLst>
  <p:sldIdLst>
    <p:sldId xmlns:r="http://schemas.openxmlformats.org/officeDocument/2006/relationships" id="256" r:id="R9e74220244d642c9"/>
    <p:sldId xmlns:r="http://schemas.openxmlformats.org/officeDocument/2006/relationships" id="257" r:id="R59607ddeb3bc499a"/>
    <p:sldId xmlns:r="http://schemas.openxmlformats.org/officeDocument/2006/relationships" id="258" r:id="Rb6c8c7c3d22c4bfa"/>
    <p:sldId xmlns:r="http://schemas.openxmlformats.org/officeDocument/2006/relationships" id="259" r:id="R87c9e5e2ab1c4a93"/>
    <p:sldId xmlns:r="http://schemas.openxmlformats.org/officeDocument/2006/relationships" id="260" r:id="Rbf027ba19c02446e"/>
    <p:sldId xmlns:r="http://schemas.openxmlformats.org/officeDocument/2006/relationships" id="261" r:id="Rb7a402390e3342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9050234a204d9c" /><Relationship Type="http://schemas.openxmlformats.org/officeDocument/2006/relationships/slide" Target="/ppt/slides/slide1.xml" Id="R9e74220244d642c9" /><Relationship Type="http://schemas.openxmlformats.org/officeDocument/2006/relationships/slide" Target="/ppt/slides/slide2.xml" Id="R59607ddeb3bc499a" /><Relationship Type="http://schemas.openxmlformats.org/officeDocument/2006/relationships/slide" Target="/ppt/slides/slide3.xml" Id="Rb6c8c7c3d22c4bfa" /><Relationship Type="http://schemas.openxmlformats.org/officeDocument/2006/relationships/slide" Target="/ppt/slides/slide4.xml" Id="R87c9e5e2ab1c4a93" /><Relationship Type="http://schemas.openxmlformats.org/officeDocument/2006/relationships/slide" Target="/ppt/slides/slide5.xml" Id="Rbf027ba19c02446e" /><Relationship Type="http://schemas.openxmlformats.org/officeDocument/2006/relationships/slide" Target="/ppt/slides/slide6.xml" Id="Rb7a402390e3342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f67b6e4df247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eff32941a403c" /><Relationship Type="http://schemas.openxmlformats.org/officeDocument/2006/relationships/theme" Target="/ppt/slideMasters/theme/theme1.xml" Id="R1a63cfdef0fe4b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0eff32941a40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ee292525f4b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b3597df6b4c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7e6af531540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74a6410b647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13f43e10342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29d47c13f4f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 SLUSEPARK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 SLUSEPARK DRIFT AS ble etablert [år] og holder til i Lunde.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1 254 934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687 259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2 298 580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3825 Lunde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erling.ronnekleiv@bo.kommune.no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989 493 086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SLUSEPARK DRIFT AS</a:t>
            </a:r>
          </a:p>
        </p:txBody>
      </p:sp>
    </p:spTree>
  </p:cSld>
  <p:clrMapOvr>
    <a:masterClrMapping xmlns:a="http://schemas.openxmlformats.org/drawingml/2006/main"/>
  </p:clrMapOvr>
</p:sld>
</file>