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7aac08b50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0a3d11efa4bde"/>
  </p:sldMasterIdLst>
  <p:sldIdLst>
    <p:sldId xmlns:r="http://schemas.openxmlformats.org/officeDocument/2006/relationships" id="256" r:id="Rb13991e059624d77"/>
    <p:sldId xmlns:r="http://schemas.openxmlformats.org/officeDocument/2006/relationships" id="257" r:id="Rdeeaeed3b1e241f9"/>
    <p:sldId xmlns:r="http://schemas.openxmlformats.org/officeDocument/2006/relationships" id="258" r:id="R8446b33c23174385"/>
    <p:sldId xmlns:r="http://schemas.openxmlformats.org/officeDocument/2006/relationships" id="259" r:id="Rc1d203cced0d488b"/>
    <p:sldId xmlns:r="http://schemas.openxmlformats.org/officeDocument/2006/relationships" id="260" r:id="R5ed3707bd2ce4262"/>
    <p:sldId xmlns:r="http://schemas.openxmlformats.org/officeDocument/2006/relationships" id="261" r:id="R490ab98b083947d6"/>
    <p:sldId xmlns:r="http://schemas.openxmlformats.org/officeDocument/2006/relationships" id="262" r:id="R9424054b94d6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0a3d11efa4bde" /><Relationship Type="http://schemas.openxmlformats.org/officeDocument/2006/relationships/slide" Target="/ppt/slides/slide1.xml" Id="Rb13991e059624d77" /><Relationship Type="http://schemas.openxmlformats.org/officeDocument/2006/relationships/slide" Target="/ppt/slides/slide2.xml" Id="Rdeeaeed3b1e241f9" /><Relationship Type="http://schemas.openxmlformats.org/officeDocument/2006/relationships/slide" Target="/ppt/slides/slide3.xml" Id="R8446b33c23174385" /><Relationship Type="http://schemas.openxmlformats.org/officeDocument/2006/relationships/slide" Target="/ppt/slides/slide4.xml" Id="Rc1d203cced0d488b" /><Relationship Type="http://schemas.openxmlformats.org/officeDocument/2006/relationships/slide" Target="/ppt/slides/slide5.xml" Id="R5ed3707bd2ce4262" /><Relationship Type="http://schemas.openxmlformats.org/officeDocument/2006/relationships/slide" Target="/ppt/slides/slide6.xml" Id="R490ab98b083947d6" /><Relationship Type="http://schemas.openxmlformats.org/officeDocument/2006/relationships/slide" Target="/ppt/slides/slide7.xml" Id="R9424054b94d6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ce59bf76c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7d52fb9e44355" /><Relationship Type="http://schemas.openxmlformats.org/officeDocument/2006/relationships/theme" Target="/ppt/slideMasters/theme/theme1.xml" Id="R9ea6fcac6521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7d52fb9e4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de4a90fba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6a9c9ca0d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64dafabff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9803dd4db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ac7263be8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70a6ca69540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9f9a2c744f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DITEC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DITEC NORGE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15 469 019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2 340 103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5 595 587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DITEC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Halbrendsøyra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989 491 067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