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79a69cbc864f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b822bda93640ba"/>
  </p:sldMasterIdLst>
  <p:sldIdLst>
    <p:sldId xmlns:r="http://schemas.openxmlformats.org/officeDocument/2006/relationships" id="256" r:id="R419eebcb73e84306"/>
    <p:sldId xmlns:r="http://schemas.openxmlformats.org/officeDocument/2006/relationships" id="257" r:id="R66e20b260afe4359"/>
    <p:sldId xmlns:r="http://schemas.openxmlformats.org/officeDocument/2006/relationships" id="258" r:id="R69b066127b2f4785"/>
    <p:sldId xmlns:r="http://schemas.openxmlformats.org/officeDocument/2006/relationships" id="259" r:id="Rd7dd0e4404dd497b"/>
    <p:sldId xmlns:r="http://schemas.openxmlformats.org/officeDocument/2006/relationships" id="260" r:id="Rca1039afd1d944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822bda93640ba" /><Relationship Type="http://schemas.openxmlformats.org/officeDocument/2006/relationships/slide" Target="/ppt/slides/slide1.xml" Id="R419eebcb73e84306" /><Relationship Type="http://schemas.openxmlformats.org/officeDocument/2006/relationships/slide" Target="/ppt/slides/slide2.xml" Id="R66e20b260afe4359" /><Relationship Type="http://schemas.openxmlformats.org/officeDocument/2006/relationships/slide" Target="/ppt/slides/slide3.xml" Id="R69b066127b2f4785" /><Relationship Type="http://schemas.openxmlformats.org/officeDocument/2006/relationships/slide" Target="/ppt/slides/slide4.xml" Id="Rd7dd0e4404dd497b" /><Relationship Type="http://schemas.openxmlformats.org/officeDocument/2006/relationships/slide" Target="/ppt/slides/slide5.xml" Id="Rca1039afd1d944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1867ae54544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c47418c194b9c" /><Relationship Type="http://schemas.openxmlformats.org/officeDocument/2006/relationships/theme" Target="/ppt/slideMasters/theme/theme1.xml" Id="Rcd184db8f77142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4c47418c194b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a310b9b2e49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cbae40dc144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fe96dc1f24a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43f382df14b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8f40ec5ea48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J.R. JOHANSEN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J.R. JOHANSEN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J.R. JOHANSEN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J.R. JOHANSEN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J.R. JOHANSEN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J.R. JOHANSEN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989 490 842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J.R. JOHANSEN MASKIN AS</a:t>
            </a:r>
          </a:p>
        </p:txBody>
      </p:sp>
    </p:spTree>
  </p:cSld>
  <p:clrMapOvr>
    <a:masterClrMapping xmlns:a="http://schemas.openxmlformats.org/drawingml/2006/main"/>
  </p:clrMapOvr>
</p:sld>
</file>