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23b2f6a54448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495e8382a44b80"/>
  </p:sldMasterIdLst>
  <p:sldIdLst>
    <p:sldId xmlns:r="http://schemas.openxmlformats.org/officeDocument/2006/relationships" id="256" r:id="Rbae3e4d1604e4d23"/>
    <p:sldId xmlns:r="http://schemas.openxmlformats.org/officeDocument/2006/relationships" id="257" r:id="Ra8fc6d897e3344a2"/>
    <p:sldId xmlns:r="http://schemas.openxmlformats.org/officeDocument/2006/relationships" id="258" r:id="Rd0ee37387dea43f3"/>
    <p:sldId xmlns:r="http://schemas.openxmlformats.org/officeDocument/2006/relationships" id="259" r:id="R8cb31d417c3744dc"/>
    <p:sldId xmlns:r="http://schemas.openxmlformats.org/officeDocument/2006/relationships" id="260" r:id="R14b4540c497a49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495e8382a44b80" /><Relationship Type="http://schemas.openxmlformats.org/officeDocument/2006/relationships/slide" Target="/ppt/slides/slide1.xml" Id="Rbae3e4d1604e4d23" /><Relationship Type="http://schemas.openxmlformats.org/officeDocument/2006/relationships/slide" Target="/ppt/slides/slide2.xml" Id="Ra8fc6d897e3344a2" /><Relationship Type="http://schemas.openxmlformats.org/officeDocument/2006/relationships/slide" Target="/ppt/slides/slide3.xml" Id="Rd0ee37387dea43f3" /><Relationship Type="http://schemas.openxmlformats.org/officeDocument/2006/relationships/slide" Target="/ppt/slides/slide4.xml" Id="R8cb31d417c3744dc" /><Relationship Type="http://schemas.openxmlformats.org/officeDocument/2006/relationships/slide" Target="/ppt/slides/slide5.xml" Id="R14b4540c497a49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423b07663249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0e399ca12a4c49" /><Relationship Type="http://schemas.openxmlformats.org/officeDocument/2006/relationships/theme" Target="/ppt/slideMasters/theme/theme1.xml" Id="Rb02e6d808eaf43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0e399ca12a4c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d7a8cb5d644a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626936fde942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16eb5b625740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dc245a48ef4c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f593a7d9e44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KARLSTADS RØR &amp; VARME / Bjørn H.Karlstad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KARLSTADS RØR &amp; VARME / Bjørn H.Karlstad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KARLSTADS RØR &amp; VARME / Bjørn H.Karlstad ble etablert [år] og holder til i 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KARLSTADS RØR &amp; VARME / Bjørn H.Karlstad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KARLSTADS RØR &amp; VARME / Bjørn H.Karlstad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KARLSTADS RØR &amp; VARME / Bjørn H.Karlstad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Fetveien 1180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1903 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989 475 428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KARLSTADS RØR &amp; VARME / Bjørn H.Karlstad</a:t>
            </a:r>
          </a:p>
        </p:txBody>
      </p:sp>
    </p:spTree>
  </p:cSld>
  <p:clrMapOvr>
    <a:masterClrMapping xmlns:a="http://schemas.openxmlformats.org/drawingml/2006/main"/>
  </p:clrMapOvr>
</p:sld>
</file>