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4b6855ee1145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002d163b2d4ccc"/>
  </p:sldMasterIdLst>
  <p:sldIdLst>
    <p:sldId xmlns:r="http://schemas.openxmlformats.org/officeDocument/2006/relationships" id="256" r:id="Re477565abeb44ce5"/>
    <p:sldId xmlns:r="http://schemas.openxmlformats.org/officeDocument/2006/relationships" id="257" r:id="Rc93343c1b4714ffa"/>
    <p:sldId xmlns:r="http://schemas.openxmlformats.org/officeDocument/2006/relationships" id="258" r:id="Rf4137b13268c4fe0"/>
    <p:sldId xmlns:r="http://schemas.openxmlformats.org/officeDocument/2006/relationships" id="259" r:id="R2b079789e5f94377"/>
    <p:sldId xmlns:r="http://schemas.openxmlformats.org/officeDocument/2006/relationships" id="260" r:id="R3f9c471c70a843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002d163b2d4ccc" /><Relationship Type="http://schemas.openxmlformats.org/officeDocument/2006/relationships/slide" Target="/ppt/slides/slide1.xml" Id="Re477565abeb44ce5" /><Relationship Type="http://schemas.openxmlformats.org/officeDocument/2006/relationships/slide" Target="/ppt/slides/slide2.xml" Id="Rc93343c1b4714ffa" /><Relationship Type="http://schemas.openxmlformats.org/officeDocument/2006/relationships/slide" Target="/ppt/slides/slide3.xml" Id="Rf4137b13268c4fe0" /><Relationship Type="http://schemas.openxmlformats.org/officeDocument/2006/relationships/slide" Target="/ppt/slides/slide4.xml" Id="R2b079789e5f94377" /><Relationship Type="http://schemas.openxmlformats.org/officeDocument/2006/relationships/slide" Target="/ppt/slides/slide5.xml" Id="R3f9c471c70a843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55303d8a042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317b8d7be4372" /><Relationship Type="http://schemas.openxmlformats.org/officeDocument/2006/relationships/theme" Target="/ppt/slideMasters/theme/theme1.xml" Id="Rbf104353229a4d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0317b8d7be43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02d5fb5a542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92b8e79a240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4fe65b2be44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73708e7d547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634d2f9274f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PRELUM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989 474 448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PRELUM AS</a:t>
            </a:r>
          </a:p>
        </p:txBody>
      </p:sp>
    </p:spTree>
  </p:cSld>
  <p:clrMapOvr>
    <a:masterClrMapping xmlns:a="http://schemas.openxmlformats.org/drawingml/2006/main"/>
  </p:clrMapOvr>
</p:sld>
</file>