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441af3046d49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eef87a6aa74fb9"/>
  </p:sldMasterIdLst>
  <p:sldIdLst>
    <p:sldId xmlns:r="http://schemas.openxmlformats.org/officeDocument/2006/relationships" id="256" r:id="R10e32fbeb53f4492"/>
    <p:sldId xmlns:r="http://schemas.openxmlformats.org/officeDocument/2006/relationships" id="257" r:id="R214fe01e88f946f8"/>
    <p:sldId xmlns:r="http://schemas.openxmlformats.org/officeDocument/2006/relationships" id="258" r:id="Rf02f069ec7b1497b"/>
    <p:sldId xmlns:r="http://schemas.openxmlformats.org/officeDocument/2006/relationships" id="259" r:id="R146621619e2f4e5a"/>
    <p:sldId xmlns:r="http://schemas.openxmlformats.org/officeDocument/2006/relationships" id="260" r:id="Rd8798029687449b1"/>
    <p:sldId xmlns:r="http://schemas.openxmlformats.org/officeDocument/2006/relationships" id="261" r:id="R7544fa50b0f64038"/>
    <p:sldId xmlns:r="http://schemas.openxmlformats.org/officeDocument/2006/relationships" id="262" r:id="R7867f39e977d45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eef87a6aa74fb9" /><Relationship Type="http://schemas.openxmlformats.org/officeDocument/2006/relationships/slide" Target="/ppt/slides/slide1.xml" Id="R10e32fbeb53f4492" /><Relationship Type="http://schemas.openxmlformats.org/officeDocument/2006/relationships/slide" Target="/ppt/slides/slide2.xml" Id="R214fe01e88f946f8" /><Relationship Type="http://schemas.openxmlformats.org/officeDocument/2006/relationships/slide" Target="/ppt/slides/slide3.xml" Id="Rf02f069ec7b1497b" /><Relationship Type="http://schemas.openxmlformats.org/officeDocument/2006/relationships/slide" Target="/ppt/slides/slide4.xml" Id="R146621619e2f4e5a" /><Relationship Type="http://schemas.openxmlformats.org/officeDocument/2006/relationships/slide" Target="/ppt/slides/slide5.xml" Id="Rd8798029687449b1" /><Relationship Type="http://schemas.openxmlformats.org/officeDocument/2006/relationships/slide" Target="/ppt/slides/slide6.xml" Id="R7544fa50b0f64038" /><Relationship Type="http://schemas.openxmlformats.org/officeDocument/2006/relationships/slide" Target="/ppt/slides/slide7.xml" Id="R7867f39e977d45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3db51df72b49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c567d3c0e45d9" /><Relationship Type="http://schemas.openxmlformats.org/officeDocument/2006/relationships/theme" Target="/ppt/slideMasters/theme/theme1.xml" Id="Rd387118616c14e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8c567d3c0e45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3b174b39da43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9df013dc140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6d6258a2b4e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ed31806dc48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c61b790ab143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14578f319b42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3111ee8884e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STIFI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STIFI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9 642 795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262 007 679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274 015 908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ERTVAAG STINE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Camar AS, Domkirkeplassen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52 34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ertvaag@camar.no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989 455 656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STIFI AS</a:t>
            </a:r>
          </a:p>
        </p:txBody>
      </p:sp>
    </p:spTree>
  </p:cSld>
  <p:clrMapOvr>
    <a:masterClrMapping xmlns:a="http://schemas.openxmlformats.org/drawingml/2006/main"/>
  </p:clrMapOvr>
</p:sld>
</file>