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61ae8fe79a4b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8ee9e3376d4605"/>
  </p:sldMasterIdLst>
  <p:sldIdLst>
    <p:sldId xmlns:r="http://schemas.openxmlformats.org/officeDocument/2006/relationships" id="256" r:id="R32b121341b0a4673"/>
    <p:sldId xmlns:r="http://schemas.openxmlformats.org/officeDocument/2006/relationships" id="257" r:id="Rf2ce3aecbedd49ff"/>
    <p:sldId xmlns:r="http://schemas.openxmlformats.org/officeDocument/2006/relationships" id="258" r:id="Rd5d0e424b82b4b67"/>
    <p:sldId xmlns:r="http://schemas.openxmlformats.org/officeDocument/2006/relationships" id="259" r:id="Rfd1bb28eb6624aa2"/>
    <p:sldId xmlns:r="http://schemas.openxmlformats.org/officeDocument/2006/relationships" id="260" r:id="R62db7d78e2f0455d"/>
    <p:sldId xmlns:r="http://schemas.openxmlformats.org/officeDocument/2006/relationships" id="261" r:id="R3122952b9d0c457a"/>
    <p:sldId xmlns:r="http://schemas.openxmlformats.org/officeDocument/2006/relationships" id="262" r:id="Rc71e05341d444d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ee9e3376d4605" /><Relationship Type="http://schemas.openxmlformats.org/officeDocument/2006/relationships/slide" Target="/ppt/slides/slide1.xml" Id="R32b121341b0a4673" /><Relationship Type="http://schemas.openxmlformats.org/officeDocument/2006/relationships/slide" Target="/ppt/slides/slide2.xml" Id="Rf2ce3aecbedd49ff" /><Relationship Type="http://schemas.openxmlformats.org/officeDocument/2006/relationships/slide" Target="/ppt/slides/slide3.xml" Id="Rd5d0e424b82b4b67" /><Relationship Type="http://schemas.openxmlformats.org/officeDocument/2006/relationships/slide" Target="/ppt/slides/slide4.xml" Id="Rfd1bb28eb6624aa2" /><Relationship Type="http://schemas.openxmlformats.org/officeDocument/2006/relationships/slide" Target="/ppt/slides/slide5.xml" Id="R62db7d78e2f0455d" /><Relationship Type="http://schemas.openxmlformats.org/officeDocument/2006/relationships/slide" Target="/ppt/slides/slide6.xml" Id="R3122952b9d0c457a" /><Relationship Type="http://schemas.openxmlformats.org/officeDocument/2006/relationships/slide" Target="/ppt/slides/slide7.xml" Id="Rc71e05341d444d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716816eea046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6298808c14ce1" /><Relationship Type="http://schemas.openxmlformats.org/officeDocument/2006/relationships/theme" Target="/ppt/slideMasters/theme/theme1.xml" Id="R446a2cae189742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c6298808c14c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5581a685c4b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3aa28397a4a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4ef92930742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8def0402e44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cd7e4db634d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f151a74354a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6a997d0ec47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FIWE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FIWE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536 584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1 223 004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11 775 034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12 052 699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GEORG IWARSSON  –  79,6 %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ANNICHEN EMILIA ANDVIG IWARSSON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CECILIE IWARSSON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SCHIEFLOE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Iwarsson, Admiral Børresens vei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989 452 339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