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58f84dde9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0961b416c4a94"/>
  </p:sldMasterIdLst>
  <p:sldIdLst>
    <p:sldId xmlns:r="http://schemas.openxmlformats.org/officeDocument/2006/relationships" id="256" r:id="R291918b408d145cd"/>
    <p:sldId xmlns:r="http://schemas.openxmlformats.org/officeDocument/2006/relationships" id="257" r:id="Rf20169443c4f480c"/>
    <p:sldId xmlns:r="http://schemas.openxmlformats.org/officeDocument/2006/relationships" id="258" r:id="Rc6cfd644171f4f0d"/>
    <p:sldId xmlns:r="http://schemas.openxmlformats.org/officeDocument/2006/relationships" id="259" r:id="R174d34b94cca4fc8"/>
    <p:sldId xmlns:r="http://schemas.openxmlformats.org/officeDocument/2006/relationships" id="260" r:id="R87b0b2af57c3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0961b416c4a94" /><Relationship Type="http://schemas.openxmlformats.org/officeDocument/2006/relationships/slide" Target="/ppt/slides/slide1.xml" Id="R291918b408d145cd" /><Relationship Type="http://schemas.openxmlformats.org/officeDocument/2006/relationships/slide" Target="/ppt/slides/slide2.xml" Id="Rf20169443c4f480c" /><Relationship Type="http://schemas.openxmlformats.org/officeDocument/2006/relationships/slide" Target="/ppt/slides/slide3.xml" Id="Rc6cfd644171f4f0d" /><Relationship Type="http://schemas.openxmlformats.org/officeDocument/2006/relationships/slide" Target="/ppt/slides/slide4.xml" Id="R174d34b94cca4fc8" /><Relationship Type="http://schemas.openxmlformats.org/officeDocument/2006/relationships/slide" Target="/ppt/slides/slide5.xml" Id="R87b0b2af57c3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f85ae9498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3ab3bed44fb5" /><Relationship Type="http://schemas.openxmlformats.org/officeDocument/2006/relationships/theme" Target="/ppt/slideMasters/theme/theme1.xml" Id="R9a13ceae72d3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93ab3bed4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095a97078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447d5c60e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df18a8ed1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04c58cd96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2a5302d1b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VESTER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VESTER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VESTER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VESTER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VESTER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VESTER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989 445 871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VESTER AS</a:t>
            </a:r>
          </a:p>
        </p:txBody>
      </p:sp>
    </p:spTree>
  </p:cSld>
  <p:clrMapOvr>
    <a:masterClrMapping xmlns:a="http://schemas.openxmlformats.org/drawingml/2006/main"/>
  </p:clrMapOvr>
</p:sld>
</file>