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9d71e0a47c40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1cd771be5c409f"/>
  </p:sldMasterIdLst>
  <p:sldIdLst>
    <p:sldId xmlns:r="http://schemas.openxmlformats.org/officeDocument/2006/relationships" id="256" r:id="R846e04953e1846e0"/>
    <p:sldId xmlns:r="http://schemas.openxmlformats.org/officeDocument/2006/relationships" id="257" r:id="R4435fe89b9dc4462"/>
    <p:sldId xmlns:r="http://schemas.openxmlformats.org/officeDocument/2006/relationships" id="258" r:id="Ra481f2dd9adc49be"/>
    <p:sldId xmlns:r="http://schemas.openxmlformats.org/officeDocument/2006/relationships" id="259" r:id="R0ee3be61cd8f4b81"/>
    <p:sldId xmlns:r="http://schemas.openxmlformats.org/officeDocument/2006/relationships" id="260" r:id="Rfb3d46b57d4b42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1cd771be5c409f" /><Relationship Type="http://schemas.openxmlformats.org/officeDocument/2006/relationships/slide" Target="/ppt/slides/slide1.xml" Id="R846e04953e1846e0" /><Relationship Type="http://schemas.openxmlformats.org/officeDocument/2006/relationships/slide" Target="/ppt/slides/slide2.xml" Id="R4435fe89b9dc4462" /><Relationship Type="http://schemas.openxmlformats.org/officeDocument/2006/relationships/slide" Target="/ppt/slides/slide3.xml" Id="Ra481f2dd9adc49be" /><Relationship Type="http://schemas.openxmlformats.org/officeDocument/2006/relationships/slide" Target="/ppt/slides/slide4.xml" Id="R0ee3be61cd8f4b81" /><Relationship Type="http://schemas.openxmlformats.org/officeDocument/2006/relationships/slide" Target="/ppt/slides/slide5.xml" Id="Rfb3d46b57d4b42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4e496ba82442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fb81e37962415c" /><Relationship Type="http://schemas.openxmlformats.org/officeDocument/2006/relationships/theme" Target="/ppt/slideMasters/theme/theme1.xml" Id="Ra37cfee4236849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fb81e3796241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2e27e9417641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ad2b1231c34f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15fbb60ded4a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251a5e565b4c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6c9f8a8cd44d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ADICATE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ADICATE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ADICATE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ADICATE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ADICATE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ADICATE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989 410 113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ADICATE AS</a:t>
            </a:r>
          </a:p>
        </p:txBody>
      </p:sp>
    </p:spTree>
  </p:cSld>
  <p:clrMapOvr>
    <a:masterClrMapping xmlns:a="http://schemas.openxmlformats.org/drawingml/2006/main"/>
  </p:clrMapOvr>
</p:sld>
</file>