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6d25a334e0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8f5d17c031498c"/>
  </p:sldMasterIdLst>
  <p:sldIdLst>
    <p:sldId xmlns:r="http://schemas.openxmlformats.org/officeDocument/2006/relationships" id="256" r:id="Rce7a0768e5d64a68"/>
    <p:sldId xmlns:r="http://schemas.openxmlformats.org/officeDocument/2006/relationships" id="257" r:id="Re26f165b09224a81"/>
    <p:sldId xmlns:r="http://schemas.openxmlformats.org/officeDocument/2006/relationships" id="258" r:id="R28141d2b0e0d450c"/>
    <p:sldId xmlns:r="http://schemas.openxmlformats.org/officeDocument/2006/relationships" id="259" r:id="R320e4e07b461463c"/>
    <p:sldId xmlns:r="http://schemas.openxmlformats.org/officeDocument/2006/relationships" id="260" r:id="R3e5231374095489a"/>
    <p:sldId xmlns:r="http://schemas.openxmlformats.org/officeDocument/2006/relationships" id="261" r:id="R44e1c4198a384533"/>
    <p:sldId xmlns:r="http://schemas.openxmlformats.org/officeDocument/2006/relationships" id="262" r:id="R426a87530de044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f5d17c031498c" /><Relationship Type="http://schemas.openxmlformats.org/officeDocument/2006/relationships/slide" Target="/ppt/slides/slide1.xml" Id="Rce7a0768e5d64a68" /><Relationship Type="http://schemas.openxmlformats.org/officeDocument/2006/relationships/slide" Target="/ppt/slides/slide2.xml" Id="Re26f165b09224a81" /><Relationship Type="http://schemas.openxmlformats.org/officeDocument/2006/relationships/slide" Target="/ppt/slides/slide3.xml" Id="R28141d2b0e0d450c" /><Relationship Type="http://schemas.openxmlformats.org/officeDocument/2006/relationships/slide" Target="/ppt/slides/slide4.xml" Id="R320e4e07b461463c" /><Relationship Type="http://schemas.openxmlformats.org/officeDocument/2006/relationships/slide" Target="/ppt/slides/slide5.xml" Id="R3e5231374095489a" /><Relationship Type="http://schemas.openxmlformats.org/officeDocument/2006/relationships/slide" Target="/ppt/slides/slide6.xml" Id="R44e1c4198a384533" /><Relationship Type="http://schemas.openxmlformats.org/officeDocument/2006/relationships/slide" Target="/ppt/slides/slide7.xml" Id="R426a87530de044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4c075b3ce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dd92864a5457c" /><Relationship Type="http://schemas.openxmlformats.org/officeDocument/2006/relationships/theme" Target="/ppt/slideMasters/theme/theme1.xml" Id="R9e872a3ad486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3dd92864a545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bfead34d5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8bd269e14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393410c4f43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d8c41c33848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26cd8d39d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e45b9387649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694056ce746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MANOLA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1 299 564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6 737 073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6 736 777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NORLAND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H0802, Laberget 40D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88 12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